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28" r:id="rId2"/>
    <p:sldId id="257" r:id="rId3"/>
    <p:sldId id="265" r:id="rId4"/>
    <p:sldId id="262" r:id="rId5"/>
    <p:sldId id="266" r:id="rId6"/>
    <p:sldId id="267" r:id="rId7"/>
    <p:sldId id="330" r:id="rId8"/>
    <p:sldId id="315" r:id="rId9"/>
    <p:sldId id="275" r:id="rId10"/>
    <p:sldId id="282" r:id="rId11"/>
    <p:sldId id="331" r:id="rId12"/>
    <p:sldId id="316" r:id="rId13"/>
    <p:sldId id="280" r:id="rId14"/>
    <p:sldId id="281" r:id="rId15"/>
    <p:sldId id="322" r:id="rId16"/>
    <p:sldId id="285" r:id="rId17"/>
    <p:sldId id="287" r:id="rId18"/>
    <p:sldId id="318" r:id="rId19"/>
    <p:sldId id="319" r:id="rId20"/>
    <p:sldId id="320" r:id="rId21"/>
    <p:sldId id="324" r:id="rId22"/>
    <p:sldId id="327" r:id="rId23"/>
    <p:sldId id="326" r:id="rId24"/>
    <p:sldId id="325" r:id="rId25"/>
    <p:sldId id="292" r:id="rId26"/>
    <p:sldId id="314" r:id="rId27"/>
    <p:sldId id="297" r:id="rId28"/>
    <p:sldId id="298" r:id="rId29"/>
    <p:sldId id="299" r:id="rId30"/>
    <p:sldId id="302" r:id="rId31"/>
    <p:sldId id="313" r:id="rId32"/>
    <p:sldId id="305" r:id="rId33"/>
    <p:sldId id="307" r:id="rId34"/>
    <p:sldId id="308" r:id="rId35"/>
    <p:sldId id="310" r:id="rId36"/>
    <p:sldId id="32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DC3E6"/>
    <a:srgbClr val="EAAF01"/>
    <a:srgbClr val="9D5F8C"/>
    <a:srgbClr val="E2A66F"/>
    <a:srgbClr val="A97EB2"/>
    <a:srgbClr val="FFF2CC"/>
    <a:srgbClr val="88AA63"/>
    <a:srgbClr val="A68C3E"/>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4" autoAdjust="0"/>
    <p:restoredTop sz="71028" autoAdjust="0"/>
  </p:normalViewPr>
  <p:slideViewPr>
    <p:cSldViewPr snapToGrid="0">
      <p:cViewPr varScale="1">
        <p:scale>
          <a:sx n="72" d="100"/>
          <a:sy n="72" d="100"/>
        </p:scale>
        <p:origin x="83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CCE06-2EE3-4723-A06B-4A0F652DD66A}" type="datetimeFigureOut">
              <a:rPr lang="zh-CN" altLang="en-US" smtClean="0"/>
              <a:t>2023/8/1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021B7-799C-44F4-952C-F775CA021455}" type="slidenum">
              <a:rPr lang="zh-CN" altLang="en-US" smtClean="0"/>
              <a:t>‹#›</a:t>
            </a:fld>
            <a:endParaRPr lang="zh-CN" altLang="en-US"/>
          </a:p>
        </p:txBody>
      </p:sp>
    </p:spTree>
    <p:extLst>
      <p:ext uri="{BB962C8B-B14F-4D97-AF65-F5344CB8AC3E}">
        <p14:creationId xmlns:p14="http://schemas.microsoft.com/office/powerpoint/2010/main" val="255009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 am </a:t>
            </a:r>
            <a:r>
              <a:rPr lang="en-US" altLang="zh-CN" dirty="0" err="1"/>
              <a:t>Yotam</a:t>
            </a:r>
            <a:r>
              <a:rPr lang="en-US" altLang="zh-CN" dirty="0"/>
              <a:t> </a:t>
            </a:r>
            <a:r>
              <a:rPr lang="en-US" altLang="zh-CN" dirty="0" err="1"/>
              <a:t>Gingold</a:t>
            </a:r>
            <a:r>
              <a:rPr lang="en-US" altLang="zh-CN" dirty="0"/>
              <a:t> from George Mason University, it’s my honor to present our work ‘Image vectorization and editing via linear gradient layer decomposition’.</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1</a:t>
            </a:fld>
            <a:endParaRPr lang="zh-CN" altLang="en-US"/>
          </a:p>
        </p:txBody>
      </p:sp>
    </p:spTree>
    <p:extLst>
      <p:ext uri="{BB962C8B-B14F-4D97-AF65-F5344CB8AC3E}">
        <p14:creationId xmlns:p14="http://schemas.microsoft.com/office/powerpoint/2010/main" val="606499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lnSpc>
                    <a:spcPct val="100000"/>
                  </a:lnSpc>
                </a:pPr>
                <a:r>
                  <a:rPr lang="en-US" altLang="zh-CN" dirty="0"/>
                  <a:t>Multi-layer vectorization is a severely under-constrained problem, for a given rater image, there are </a:t>
                </a:r>
                <a:r>
                  <a:rPr lang="en-US" altLang="zh-CN" sz="1200" kern="0" dirty="0">
                    <a:solidFill>
                      <a:schemeClr val="tx2"/>
                    </a:solidFill>
                    <a:latin typeface="Candara" panose="020E0502030303020204" pitchFamily="34" charset="0"/>
                  </a:rPr>
                  <a:t>infinite number of possibilities.</a:t>
                </a:r>
              </a:p>
              <a:p>
                <a:pPr marL="0" indent="0">
                  <a:lnSpc>
                    <a:spcPct val="100000"/>
                  </a:lnSpc>
                </a:pPr>
                <a:endParaRPr lang="en-US" altLang="zh-CN" dirty="0"/>
              </a:p>
              <a:p>
                <a:r>
                  <a:rPr lang="en-US" altLang="zh-CN" dirty="0"/>
                  <a:t>Assuming there are l layers and all n pixels</a:t>
                </a:r>
                <a:r>
                  <a:rPr lang="en-US" altLang="zh-CN" baseline="0" dirty="0"/>
                  <a:t> in the input image are independent</a:t>
                </a:r>
                <a:r>
                  <a:rPr lang="en-US" altLang="zh-CN" dirty="0"/>
                  <a:t>, so there are  </a:t>
                </a:r>
                <a14:m>
                  <m:oMath xmlns:m="http://schemas.openxmlformats.org/officeDocument/2006/math">
                    <m:sSup>
                      <m:sSupPr>
                        <m:ctrlPr>
                          <a:rPr kumimoji="1" lang="en-US" altLang="zh-CN" sz="1200" i="1" smtClean="0">
                            <a:solidFill>
                              <a:srgbClr val="FF0000"/>
                            </a:solidFill>
                            <a:latin typeface="Cambria Math" panose="02040503050406030204" pitchFamily="18" charset="0"/>
                          </a:rPr>
                        </m:ctrlPr>
                      </m:sSupPr>
                      <m:e>
                        <m:r>
                          <a:rPr kumimoji="1" lang="en-US" altLang="zh-CN" sz="1200" b="0" i="1" smtClean="0">
                            <a:solidFill>
                              <a:srgbClr val="FF0000"/>
                            </a:solidFill>
                            <a:latin typeface="Cambria Math" panose="02040503050406030204" pitchFamily="18" charset="0"/>
                          </a:rPr>
                          <m:t>2</m:t>
                        </m:r>
                      </m:e>
                      <m:sup>
                        <m:r>
                          <a:rPr kumimoji="1" lang="en-US" altLang="zh-CN" sz="1200" b="0" i="1" smtClean="0">
                            <a:solidFill>
                              <a:srgbClr val="FF0000"/>
                            </a:solidFill>
                            <a:latin typeface="Cambria Math" panose="02040503050406030204" pitchFamily="18" charset="0"/>
                          </a:rPr>
                          <m:t>𝑛𝑙</m:t>
                        </m:r>
                      </m:sup>
                    </m:sSup>
                  </m:oMath>
                </a14:m>
                <a:r>
                  <a:rPr lang="zh-CN" altLang="en-US" dirty="0"/>
                  <a:t> </a:t>
                </a:r>
                <a:r>
                  <a:rPr lang="en-US" altLang="zh-CN" dirty="0"/>
                  <a:t>possible decompositions.</a:t>
                </a:r>
              </a:p>
              <a:p>
                <a:endParaRPr lang="en-US" altLang="zh-CN" dirty="0"/>
              </a:p>
              <a:p>
                <a:r>
                  <a:rPr lang="en-US" altLang="zh-CN" dirty="0"/>
                  <a:t>If we segment the input into m regions and force pixels in a region to share the same layers, then there are still </a:t>
                </a:r>
                <a14:m>
                  <m:oMath xmlns:m="http://schemas.openxmlformats.org/officeDocument/2006/math">
                    <m:sSup>
                      <m:sSupPr>
                        <m:ctrlPr>
                          <a:rPr kumimoji="1" lang="en-US" altLang="zh-CN" sz="1200" i="1" smtClean="0">
                            <a:solidFill>
                              <a:srgbClr val="FF0000"/>
                            </a:solidFill>
                            <a:latin typeface="Cambria Math" panose="02040503050406030204" pitchFamily="18" charset="0"/>
                          </a:rPr>
                        </m:ctrlPr>
                      </m:sSupPr>
                      <m:e>
                        <m:r>
                          <a:rPr kumimoji="1" lang="en-US" altLang="zh-CN" sz="1200" b="0" i="1" smtClean="0">
                            <a:solidFill>
                              <a:srgbClr val="FF0000"/>
                            </a:solidFill>
                            <a:latin typeface="Cambria Math" panose="02040503050406030204" pitchFamily="18" charset="0"/>
                          </a:rPr>
                          <m:t>2</m:t>
                        </m:r>
                      </m:e>
                      <m:sup>
                        <m:r>
                          <a:rPr kumimoji="1" lang="en-US" altLang="zh-CN" sz="1200" b="0" i="1" smtClean="0">
                            <a:solidFill>
                              <a:srgbClr val="FF0000"/>
                            </a:solidFill>
                            <a:latin typeface="Cambria Math" panose="02040503050406030204" pitchFamily="18" charset="0"/>
                          </a:rPr>
                          <m:t>𝑚𝑙</m:t>
                        </m:r>
                      </m:sup>
                    </m:sSup>
                  </m:oMath>
                </a14:m>
                <a:r>
                  <a:rPr lang="en-US" altLang="zh-CN" dirty="0"/>
                  <a:t> possible decompostions.</a:t>
                </a:r>
              </a:p>
              <a:p>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indent="0">
                  <a:lnSpc>
                    <a:spcPct val="100000"/>
                  </a:lnSpc>
                </a:pPr>
                <a:r>
                  <a:rPr lang="en-US" altLang="zh-CN" dirty="0"/>
                  <a:t>Multi-layer vectorization is a severely under-constrained problem, for a given rater image, there are </a:t>
                </a:r>
                <a:r>
                  <a:rPr lang="en-US" altLang="zh-CN" sz="1200" kern="0" dirty="0">
                    <a:solidFill>
                      <a:schemeClr val="tx2"/>
                    </a:solidFill>
                    <a:latin typeface="Candara" panose="020E0502030303020204" pitchFamily="34" charset="0"/>
                  </a:rPr>
                  <a:t>infinite number of possibilities.</a:t>
                </a:r>
              </a:p>
              <a:p>
                <a:pPr marL="0" indent="0">
                  <a:lnSpc>
                    <a:spcPct val="100000"/>
                  </a:lnSpc>
                </a:pPr>
                <a:endParaRPr lang="en-US" altLang="zh-CN" dirty="0"/>
              </a:p>
              <a:p>
                <a:r>
                  <a:rPr lang="en-US" altLang="zh-CN" dirty="0"/>
                  <a:t>Assuming there are l layers and all n pixels</a:t>
                </a:r>
                <a:r>
                  <a:rPr lang="en-US" altLang="zh-CN" baseline="0" dirty="0"/>
                  <a:t> in the input image are independent</a:t>
                </a:r>
                <a:r>
                  <a:rPr lang="en-US" altLang="zh-CN" dirty="0"/>
                  <a:t>, so there are  </a:t>
                </a:r>
                <a:r>
                  <a:rPr kumimoji="1" lang="en-US" altLang="zh-CN" sz="1200" b="0" i="0">
                    <a:solidFill>
                      <a:srgbClr val="FF0000"/>
                    </a:solidFill>
                    <a:latin typeface="Cambria Math" panose="02040503050406030204" pitchFamily="18" charset="0"/>
                  </a:rPr>
                  <a:t>2^𝑛𝑙</a:t>
                </a:r>
                <a:r>
                  <a:rPr lang="zh-CN" altLang="en-US" dirty="0"/>
                  <a:t> </a:t>
                </a:r>
                <a:r>
                  <a:rPr lang="en-US" altLang="zh-CN" dirty="0"/>
                  <a:t>possible decompositions.</a:t>
                </a:r>
              </a:p>
              <a:p>
                <a:endParaRPr lang="en-US" altLang="zh-CN" dirty="0"/>
              </a:p>
              <a:p>
                <a:r>
                  <a:rPr lang="en-US" altLang="zh-CN" dirty="0"/>
                  <a:t>If we segment the input into m regions and force pixels in a region to share the same layers, then there are still </a:t>
                </a:r>
                <a:r>
                  <a:rPr kumimoji="1" lang="en-US" altLang="zh-CN" sz="1200" b="0" i="0">
                    <a:solidFill>
                      <a:srgbClr val="FF0000"/>
                    </a:solidFill>
                    <a:latin typeface="Cambria Math" panose="02040503050406030204" pitchFamily="18" charset="0"/>
                  </a:rPr>
                  <a:t>2^𝑚𝑙</a:t>
                </a:r>
                <a:r>
                  <a:rPr lang="en-US" altLang="zh-CN" dirty="0"/>
                  <a:t> possible decompostions.</a:t>
                </a:r>
              </a:p>
              <a:p>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3C4F0CBD-A3EA-4AA1-8E0A-F0F81D9CFF81}" type="slidenum">
              <a:rPr lang="zh-CN" altLang="en-US" smtClean="0"/>
              <a:t>10</a:t>
            </a:fld>
            <a:endParaRPr lang="zh-CN" altLang="en-US"/>
          </a:p>
        </p:txBody>
      </p:sp>
    </p:spTree>
    <p:extLst>
      <p:ext uri="{BB962C8B-B14F-4D97-AF65-F5344CB8AC3E}">
        <p14:creationId xmlns:p14="http://schemas.microsoft.com/office/powerpoint/2010/main" val="411215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 specific decomposition, two types of parameters need to be determined. </a:t>
            </a:r>
          </a:p>
          <a:p>
            <a:endParaRPr lang="en-US" altLang="zh-CN" dirty="0"/>
          </a:p>
          <a:p>
            <a:r>
              <a:rPr lang="en-US" altLang="zh-CN" dirty="0"/>
              <a:t>One type is the discrete parameters: the number of layers, their masks, and stack order, which we refer to as the layer configuration. </a:t>
            </a:r>
          </a:p>
          <a:p>
            <a:endParaRPr lang="en-US" altLang="zh-CN" dirty="0"/>
          </a:p>
          <a:p>
            <a:r>
              <a:rPr lang="en-US" altLang="zh-CN" dirty="0"/>
              <a:t>The other type is the continuous parameters: the linear gradient parameters for each layer, which we refer to as the layer parameters.</a:t>
            </a:r>
          </a:p>
          <a:p>
            <a:endParaRPr lang="en-US" altLang="zh-CN" dirty="0"/>
          </a:p>
          <a:p>
            <a:r>
              <a:rPr lang="en-US" altLang="zh-CN" dirty="0"/>
              <a:t>It is difficult to optimize both types of parameters simultaneously.</a:t>
            </a:r>
            <a:endParaRPr lang="zh-CN" altLang="en-US" dirty="0"/>
          </a:p>
        </p:txBody>
      </p:sp>
      <p:sp>
        <p:nvSpPr>
          <p:cNvPr id="4" name="灯片编号占位符 3"/>
          <p:cNvSpPr>
            <a:spLocks noGrp="1"/>
          </p:cNvSpPr>
          <p:nvPr>
            <p:ph type="sldNum" sz="quarter" idx="5"/>
          </p:nvPr>
        </p:nvSpPr>
        <p:spPr/>
        <p:txBody>
          <a:bodyPr/>
          <a:lstStyle/>
          <a:p>
            <a:fld id="{3C4F0CBD-A3EA-4AA1-8E0A-F0F81D9CFF81}" type="slidenum">
              <a:rPr lang="zh-CN" altLang="en-US" smtClean="0"/>
              <a:t>11</a:t>
            </a:fld>
            <a:endParaRPr lang="zh-CN" altLang="en-US"/>
          </a:p>
        </p:txBody>
      </p:sp>
    </p:spTree>
    <p:extLst>
      <p:ext uri="{BB962C8B-B14F-4D97-AF65-F5344CB8AC3E}">
        <p14:creationId xmlns:p14="http://schemas.microsoft.com/office/powerpoint/2010/main" val="149027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general, our proposed method contains two steps.</a:t>
            </a:r>
          </a:p>
          <a:p>
            <a:endParaRPr lang="en-US" altLang="zh-CN" dirty="0"/>
          </a:p>
          <a:p>
            <a:r>
              <a:rPr lang="en-US" altLang="zh-CN" dirty="0"/>
              <a:t>Firstly, we determine the layer configuration from the input image and its segmentation. Secondly, we optimize the layer parameters from the layer configuration. </a:t>
            </a:r>
          </a:p>
          <a:p>
            <a:endParaRPr lang="en-US" altLang="zh-CN" dirty="0"/>
          </a:p>
          <a:p>
            <a:r>
              <a:rPr lang="en-US" altLang="zh-CN" dirty="0"/>
              <a:t>Next, before introducing our method, we first give two basic concepts used throughout our paper.</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12</a:t>
            </a:fld>
            <a:endParaRPr lang="zh-CN" altLang="en-US"/>
          </a:p>
        </p:txBody>
      </p:sp>
    </p:spTree>
    <p:extLst>
      <p:ext uri="{BB962C8B-B14F-4D97-AF65-F5344CB8AC3E}">
        <p14:creationId xmlns:p14="http://schemas.microsoft.com/office/powerpoint/2010/main" val="1704132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concept is the layer supporting.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say that a lower layer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oMath>
                </a14:m>
                <a:r>
                  <a:rPr lang="en-US" altLang="zh-CN" dirty="0"/>
                  <a:t> supports a higher layer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𝑗</m:t>
                        </m:r>
                      </m:sub>
                    </m:sSub>
                  </m:oMath>
                </a14:m>
                <a:r>
                  <a:rPr lang="en-US" altLang="zh-CN" kern="0" dirty="0">
                    <a:latin typeface="Arial" panose="020B0604020202020204" pitchFamily="34" charset="0"/>
                    <a:ea typeface="ＭＳ Ｐゴシック"/>
                    <a:cs typeface="Arial" panose="020B0604020202020204" pitchFamily="34" charset="0"/>
                  </a:rPr>
                  <a:t> </a:t>
                </a:r>
                <a:r>
                  <a:rPr lang="zh-CN" altLang="en-US" dirty="0"/>
                  <a:t> </a:t>
                </a:r>
                <a:r>
                  <a:rPr lang="en-US" altLang="zh-CN" dirty="0"/>
                  <a:t>if they satisfy two conditions: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dirty="0"/>
                  <a:t>the two layers overlap;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dirty="0"/>
                  <a:t>one or more overlapping regions are not covered by any in-between layer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overlapping regions satisfying condition 2) are referred to as the supporting region(s)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In this example,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𝐿</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𝐿</m:t>
                        </m:r>
                      </m:e>
                      <m:sub>
                        <m:r>
                          <a:rPr lang="en-US" altLang="zh-CN" sz="1200" b="0" i="1" smtClean="0">
                            <a:latin typeface="Cambria Math" panose="02040503050406030204" pitchFamily="18" charset="0"/>
                          </a:rPr>
                          <m:t>2</m:t>
                        </m:r>
                      </m:sub>
                    </m:sSub>
                  </m:oMath>
                </a14:m>
                <a:r>
                  <a:rPr lang="en-US" altLang="zh-CN" sz="1200" b="0" dirty="0"/>
                  <a:t> </a:t>
                </a:r>
                <a:r>
                  <a:rPr lang="en-US" altLang="zh-CN" sz="1200" b="0" dirty="0">
                    <a:latin typeface="Arial" panose="020B0604020202020204" pitchFamily="34" charset="0"/>
                    <a:cs typeface="Arial" panose="020B0604020202020204" pitchFamily="34" charset="0"/>
                  </a:rPr>
                  <a:t>via</a:t>
                </a:r>
                <a:r>
                  <a:rPr lang="en-US" altLang="zh-CN" sz="1200" b="0" dirty="0"/>
                  <a:t> supporting region</a:t>
                </a:r>
                <a:r>
                  <a:rPr lang="en-US" altLang="zh-CN" sz="1200" b="0" baseline="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𝑅</m:t>
                        </m:r>
                      </m:e>
                      <m:sub>
                        <m:r>
                          <a:rPr lang="en-US" altLang="zh-CN" sz="1200" b="0" i="1" smtClean="0">
                            <a:latin typeface="Cambria Math" panose="02040503050406030204" pitchFamily="18" charset="0"/>
                          </a:rPr>
                          <m:t>2</m:t>
                        </m:r>
                      </m:sub>
                    </m:sSub>
                  </m:oMath>
                </a14:m>
                <a:r>
                  <a:rPr lang="en-US" altLang="zh-CN" sz="1200" b="0" dirty="0"/>
                  <a:t> ,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𝐿</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𝐿</m:t>
                        </m:r>
                      </m:e>
                      <m:sub>
                        <m:r>
                          <a:rPr lang="en-US" altLang="zh-CN" sz="1200" b="0" i="1" smtClean="0">
                            <a:latin typeface="Cambria Math" panose="02040503050406030204" pitchFamily="18" charset="0"/>
                          </a:rPr>
                          <m:t>3</m:t>
                        </m:r>
                      </m:sub>
                    </m:sSub>
                  </m:oMath>
                </a14:m>
                <a:r>
                  <a:rPr lang="en-US" altLang="zh-CN" sz="1200" b="0" dirty="0"/>
                  <a:t> </a:t>
                </a:r>
                <a:r>
                  <a:rPr lang="en-US" altLang="zh-CN" sz="1200" b="0" dirty="0">
                    <a:latin typeface="Arial" panose="020B0604020202020204" pitchFamily="34" charset="0"/>
                    <a:cs typeface="Arial" panose="020B0604020202020204" pitchFamily="34" charset="0"/>
                  </a:rPr>
                  <a:t>via</a:t>
                </a:r>
                <a:r>
                  <a:rPr lang="en-US" altLang="zh-CN" sz="1200" b="0" dirty="0"/>
                  <a:t> supporting region</a:t>
                </a:r>
                <a:r>
                  <a:rPr lang="en-US" altLang="zh-CN" sz="1200" b="0" baseline="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𝑅</m:t>
                        </m:r>
                      </m:e>
                      <m:sub>
                        <m:r>
                          <a:rPr lang="en-US" altLang="zh-CN" sz="1200" b="0" i="1" smtClean="0">
                            <a:latin typeface="Cambria Math" panose="02040503050406030204" pitchFamily="18" charset="0"/>
                          </a:rPr>
                          <m:t>3</m:t>
                        </m:r>
                      </m:sub>
                    </m:sSub>
                  </m:oMath>
                </a14:m>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Overlapping regions meet</a:t>
                </a:r>
                <a:r>
                  <a:rPr lang="en-US" altLang="zh-CN" sz="1200" dirty="0"/>
                  <a:t> </a:t>
                </a:r>
                <a:r>
                  <a:rPr lang="en-US" altLang="zh-CN" sz="1200" dirty="0">
                    <a:latin typeface="Arial" panose="020B0604020202020204" pitchFamily="34" charset="0"/>
                    <a:cs typeface="Arial" panose="020B0604020202020204" pitchFamily="34" charset="0"/>
                  </a:rPr>
                  <a:t>condition 2) are referred as the </a:t>
                </a:r>
                <a:r>
                  <a:rPr lang="en-US" altLang="zh-CN" sz="1200" dirty="0">
                    <a:solidFill>
                      <a:srgbClr val="00B050"/>
                    </a:solidFill>
                    <a:latin typeface="Arial" panose="020B0604020202020204" pitchFamily="34" charset="0"/>
                    <a:cs typeface="Arial" panose="020B0604020202020204" pitchFamily="34" charset="0"/>
                  </a:rPr>
                  <a:t>supporting regions </a:t>
                </a:r>
                <a:r>
                  <a:rPr lang="en-US" altLang="zh-CN" sz="1200" dirty="0">
                    <a:latin typeface="Arial" panose="020B0604020202020204" pitchFamily="34" charset="0"/>
                    <a:cs typeface="Arial" panose="020B0604020202020204" pitchFamily="34" charset="0"/>
                  </a:rPr>
                  <a:t>from</a:t>
                </a:r>
                <a:r>
                  <a:rPr lang="en-US" altLang="zh-CN" sz="1200" dirty="0">
                    <a:solidFill>
                      <a:srgbClr val="00B050"/>
                    </a:solidFill>
                    <a:latin typeface="Arial" panose="020B0604020202020204" pitchFamily="34" charset="0"/>
                    <a:cs typeface="Arial" panose="020B0604020202020204" pitchFamily="34" charset="0"/>
                  </a:rPr>
                  <a:t> </a:t>
                </a:r>
                <a:r>
                  <a:rPr lang="en-US" altLang="zh-CN" sz="1200" b="0" i="0">
                    <a:latin typeface="Cambria Math" panose="02040503050406030204" pitchFamily="18" charset="0"/>
                  </a:rPr>
                  <a:t>𝐿_𝑖</a:t>
                </a:r>
                <a:r>
                  <a:rPr lang="en-US" altLang="zh-CN" sz="1200" kern="0" dirty="0">
                    <a:latin typeface="Arial" panose="020B0604020202020204" pitchFamily="34" charset="0"/>
                    <a:ea typeface="ＭＳ Ｐゴシック"/>
                    <a:cs typeface="Arial" panose="020B0604020202020204" pitchFamily="34" charset="0"/>
                  </a:rPr>
                  <a:t> to </a:t>
                </a:r>
                <a:r>
                  <a:rPr lang="en-US" altLang="zh-CN" sz="1200" i="0">
                    <a:latin typeface="Cambria Math" panose="02040503050406030204" pitchFamily="18" charset="0"/>
                  </a:rPr>
                  <a:t>𝐿_</a:t>
                </a:r>
                <a:r>
                  <a:rPr lang="en-US" altLang="zh-CN" sz="1200" b="0" i="0">
                    <a:latin typeface="Cambria Math" panose="02040503050406030204" pitchFamily="18" charset="0"/>
                  </a:rPr>
                  <a:t>𝑗</a:t>
                </a:r>
                <a:r>
                  <a:rPr lang="en-US" altLang="zh-CN" sz="1200" dirty="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cs typeface="Arial" panose="020B0604020202020204" pitchFamily="34" charset="0"/>
                </a:endParaRPr>
              </a:p>
            </p:txBody>
          </p:sp>
        </mc:Fallback>
      </mc:AlternateContent>
      <p:sp>
        <p:nvSpPr>
          <p:cNvPr id="4" name="灯片编号占位符 3"/>
          <p:cNvSpPr>
            <a:spLocks noGrp="1"/>
          </p:cNvSpPr>
          <p:nvPr>
            <p:ph type="sldNum" sz="quarter" idx="5"/>
          </p:nvPr>
        </p:nvSpPr>
        <p:spPr/>
        <p:txBody>
          <a:bodyPr/>
          <a:lstStyle/>
          <a:p>
            <a:fld id="{9DA021B7-799C-44F4-952C-F775CA021455}" type="slidenum">
              <a:rPr lang="zh-CN" altLang="en-US" smtClean="0"/>
              <a:t>13</a:t>
            </a:fld>
            <a:endParaRPr lang="zh-CN" altLang="en-US"/>
          </a:p>
        </p:txBody>
      </p:sp>
    </p:spTree>
    <p:extLst>
      <p:ext uri="{BB962C8B-B14F-4D97-AF65-F5344CB8AC3E}">
        <p14:creationId xmlns:p14="http://schemas.microsoft.com/office/powerpoint/2010/main" val="2302318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concept is the region supporting.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say that region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sub>
                    </m:sSub>
                  </m:oMath>
                </a14:m>
                <a:r>
                  <a:rPr lang="en-US" altLang="zh-CN" kern="0" dirty="0">
                    <a:latin typeface="Arial" panose="020B0604020202020204" pitchFamily="34" charset="0"/>
                    <a:ea typeface="ＭＳ Ｐゴシック"/>
                    <a:cs typeface="Arial" panose="020B0604020202020204" pitchFamily="34" charset="0"/>
                  </a:rPr>
                  <a:t> </a:t>
                </a:r>
                <a:r>
                  <a:rPr lang="en-US" altLang="zh-CN" dirty="0"/>
                  <a:t>supports region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𝑗</m:t>
                        </m:r>
                      </m:sub>
                    </m:sSub>
                  </m:oMath>
                </a14:m>
                <a:r>
                  <a:rPr lang="en-US" altLang="zh-CN" kern="0" dirty="0">
                    <a:latin typeface="Arial" panose="020B0604020202020204" pitchFamily="34" charset="0"/>
                    <a:ea typeface="ＭＳ Ｐゴシック"/>
                    <a:cs typeface="Arial" panose="020B0604020202020204" pitchFamily="34" charset="0"/>
                  </a:rPr>
                  <a:t> if</a:t>
                </a:r>
                <a:endParaRPr lang="en-US" altLang="zh-CN" kern="1200" dirty="0">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i="0" kern="0" dirty="0">
                    <a:latin typeface="Arial" panose="020B0604020202020204" pitchFamily="34" charset="0"/>
                    <a:ea typeface="ＭＳ Ｐゴシック"/>
                    <a:cs typeface="Arial" panose="020B0604020202020204" pitchFamily="34" charset="0"/>
                  </a:rPr>
                  <a:t>they are adjacent regions.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14:m>
                  <m:oMath xmlns:m="http://schemas.openxmlformats.org/officeDocument/2006/math">
                    <m:sSub>
                      <m:sSubPr>
                        <m:ctrlPr>
                          <a:rPr lang="en-US" altLang="zh-CN" i="0" smtClean="0">
                            <a:latin typeface="Cambria Math" panose="02040503050406030204" pitchFamily="18" charset="0"/>
                          </a:rPr>
                        </m:ctrlPr>
                      </m:sSubPr>
                      <m:e>
                        <m:r>
                          <m:rPr>
                            <m:sty m:val="p"/>
                          </m:rPr>
                          <a:rPr lang="en-US" altLang="zh-CN" i="0" smtClean="0">
                            <a:latin typeface="Cambria Math" panose="02040503050406030204" pitchFamily="18" charset="0"/>
                          </a:rPr>
                          <m:t>R</m:t>
                        </m:r>
                      </m:e>
                      <m:sub>
                        <m:r>
                          <m:rPr>
                            <m:sty m:val="p"/>
                          </m:rPr>
                          <a:rPr lang="en-US" altLang="zh-CN" i="0" smtClean="0">
                            <a:latin typeface="Cambria Math" panose="02040503050406030204" pitchFamily="18" charset="0"/>
                          </a:rPr>
                          <m:t>i</m:t>
                        </m:r>
                      </m:sub>
                    </m:sSub>
                  </m:oMath>
                </a14:m>
                <a:r>
                  <a:rPr lang="en-US" altLang="zh-CN" i="0" kern="0" dirty="0">
                    <a:latin typeface="Arial" panose="020B0604020202020204" pitchFamily="34" charset="0"/>
                    <a:ea typeface="ＭＳ Ｐゴシック"/>
                    <a:cs typeface="Arial" panose="020B0604020202020204" pitchFamily="34" charset="0"/>
                  </a:rPr>
                  <a:t>’s top (covered) layer </a:t>
                </a:r>
                <a14:m>
                  <m:oMath xmlns:m="http://schemas.openxmlformats.org/officeDocument/2006/math">
                    <m:sSub>
                      <m:sSubPr>
                        <m:ctrlPr>
                          <a:rPr lang="en-US" altLang="zh-CN" i="0">
                            <a:latin typeface="Cambria Math" panose="02040503050406030204" pitchFamily="18" charset="0"/>
                          </a:rPr>
                        </m:ctrlPr>
                      </m:sSubPr>
                      <m:e>
                        <m:r>
                          <m:rPr>
                            <m:sty m:val="p"/>
                          </m:rPr>
                          <a:rPr lang="en-US" altLang="zh-CN" i="0" smtClean="0">
                            <a:latin typeface="Cambria Math" panose="02040503050406030204" pitchFamily="18" charset="0"/>
                          </a:rPr>
                          <m:t>L</m:t>
                        </m:r>
                      </m:e>
                      <m:sub>
                        <m:r>
                          <m:rPr>
                            <m:sty m:val="p"/>
                          </m:rPr>
                          <a:rPr lang="en-US" altLang="zh-CN" i="0" smtClean="0">
                            <a:latin typeface="Cambria Math" panose="02040503050406030204" pitchFamily="18" charset="0"/>
                          </a:rPr>
                          <m:t>i</m:t>
                        </m:r>
                      </m:sub>
                    </m:sSub>
                  </m:oMath>
                </a14:m>
                <a:r>
                  <a:rPr lang="en-US" altLang="zh-CN" i="0" kern="0" dirty="0">
                    <a:latin typeface="Arial" panose="020B0604020202020204" pitchFamily="34" charset="0"/>
                    <a:ea typeface="ＭＳ Ｐゴシック"/>
                    <a:cs typeface="Arial" panose="020B0604020202020204" pitchFamily="34" charset="0"/>
                  </a:rPr>
                  <a:t> supports </a:t>
                </a:r>
                <a14:m>
                  <m:oMath xmlns:m="http://schemas.openxmlformats.org/officeDocument/2006/math">
                    <m:sSub>
                      <m:sSubPr>
                        <m:ctrlPr>
                          <a:rPr lang="en-US" altLang="zh-CN" i="0">
                            <a:latin typeface="Cambria Math" panose="02040503050406030204" pitchFamily="18" charset="0"/>
                          </a:rPr>
                        </m:ctrlPr>
                      </m:sSubPr>
                      <m:e>
                        <m:r>
                          <m:rPr>
                            <m:sty m:val="p"/>
                          </m:rPr>
                          <a:rPr lang="en-US" altLang="zh-CN" i="0" smtClean="0">
                            <a:latin typeface="Cambria Math" panose="02040503050406030204" pitchFamily="18" charset="0"/>
                          </a:rPr>
                          <m:t>R</m:t>
                        </m:r>
                      </m:e>
                      <m:sub>
                        <m:r>
                          <m:rPr>
                            <m:sty m:val="p"/>
                          </m:rPr>
                          <a:rPr lang="en-US" altLang="zh-CN" b="0" i="0" smtClean="0">
                            <a:latin typeface="Cambria Math" panose="02040503050406030204" pitchFamily="18" charset="0"/>
                          </a:rPr>
                          <m:t>j</m:t>
                        </m:r>
                      </m:sub>
                    </m:sSub>
                  </m:oMath>
                </a14:m>
                <a:r>
                  <a:rPr lang="en-US" altLang="zh-CN" i="0" kern="0" dirty="0">
                    <a:latin typeface="Arial" panose="020B0604020202020204" pitchFamily="34" charset="0"/>
                    <a:ea typeface="ＭＳ Ｐゴシック"/>
                    <a:cs typeface="Arial" panose="020B0604020202020204" pitchFamily="34" charset="0"/>
                  </a:rPr>
                  <a:t>’s top (covered) layer </a:t>
                </a:r>
                <a14:m>
                  <m:oMath xmlns:m="http://schemas.openxmlformats.org/officeDocument/2006/math">
                    <m:sSub>
                      <m:sSubPr>
                        <m:ctrlPr>
                          <a:rPr lang="en-US" altLang="zh-CN" i="0">
                            <a:latin typeface="Cambria Math" panose="02040503050406030204" pitchFamily="18" charset="0"/>
                          </a:rPr>
                        </m:ctrlPr>
                      </m:sSubPr>
                      <m:e>
                        <m:r>
                          <m:rPr>
                            <m:sty m:val="p"/>
                          </m:rPr>
                          <a:rPr lang="en-US" altLang="zh-CN" i="0" smtClean="0">
                            <a:latin typeface="Cambria Math" panose="02040503050406030204" pitchFamily="18" charset="0"/>
                          </a:rPr>
                          <m:t>L</m:t>
                        </m:r>
                      </m:e>
                      <m:sub>
                        <m:r>
                          <m:rPr>
                            <m:sty m:val="p"/>
                          </m:rPr>
                          <a:rPr lang="en-US" altLang="zh-CN" b="0" i="0" smtClean="0">
                            <a:latin typeface="Cambria Math" panose="02040503050406030204" pitchFamily="18" charset="0"/>
                          </a:rPr>
                          <m:t>j</m:t>
                        </m:r>
                      </m:sub>
                    </m:sSub>
                  </m:oMath>
                </a14:m>
                <a:r>
                  <a:rPr lang="en-US" altLang="zh-CN" i="0" kern="0" dirty="0">
                    <a:latin typeface="Arial" panose="020B0604020202020204" pitchFamily="34" charset="0"/>
                    <a:ea typeface="ＭＳ Ｐゴシック"/>
                    <a:cs typeface="Arial" panose="020B0604020202020204" pitchFamily="34" charset="0"/>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14:m>
                  <m:oMath xmlns:m="http://schemas.openxmlformats.org/officeDocument/2006/math">
                    <m:sSub>
                      <m:sSubPr>
                        <m:ctrlPr>
                          <a:rPr lang="en-US" altLang="zh-CN" i="0" smtClean="0">
                            <a:latin typeface="Cambria Math" panose="02040503050406030204" pitchFamily="18" charset="0"/>
                          </a:rPr>
                        </m:ctrlPr>
                      </m:sSubPr>
                      <m:e>
                        <m:r>
                          <m:rPr>
                            <m:sty m:val="p"/>
                          </m:rPr>
                          <a:rPr lang="en-US" altLang="zh-CN" i="0" smtClean="0">
                            <a:latin typeface="Cambria Math" panose="02040503050406030204" pitchFamily="18" charset="0"/>
                          </a:rPr>
                          <m:t>R</m:t>
                        </m:r>
                      </m:e>
                      <m:sub>
                        <m:r>
                          <m:rPr>
                            <m:sty m:val="p"/>
                          </m:rPr>
                          <a:rPr lang="en-US" altLang="zh-CN" b="0" i="0" smtClean="0">
                            <a:latin typeface="Cambria Math" panose="02040503050406030204" pitchFamily="18" charset="0"/>
                          </a:rPr>
                          <m:t>j</m:t>
                        </m:r>
                      </m:sub>
                    </m:sSub>
                  </m:oMath>
                </a14:m>
                <a:r>
                  <a:rPr lang="en-US" altLang="zh-CN" i="0" dirty="0">
                    <a:solidFill>
                      <a:srgbClr val="00B050"/>
                    </a:solidFill>
                    <a:latin typeface="Arial" panose="020B0604020202020204" pitchFamily="34" charset="0"/>
                    <a:cs typeface="Arial" panose="020B0604020202020204" pitchFamily="34" charset="0"/>
                  </a:rPr>
                  <a:t> </a:t>
                </a:r>
                <a:r>
                  <a:rPr lang="en-US" altLang="zh-CN" i="0" kern="0" dirty="0">
                    <a:latin typeface="Arial" panose="020B0604020202020204" pitchFamily="34" charset="0"/>
                    <a:ea typeface="ＭＳ Ｐゴシック"/>
                    <a:cs typeface="Arial" panose="020B0604020202020204" pitchFamily="34" charset="0"/>
                  </a:rPr>
                  <a:t>is one of the supporting regions </a:t>
                </a:r>
                <a:r>
                  <a:rPr lang="en-US" altLang="zh-CN" i="0" dirty="0">
                    <a:latin typeface="Arial" panose="020B0604020202020204" pitchFamily="34" charset="0"/>
                    <a:cs typeface="Arial" panose="020B0604020202020204" pitchFamily="34" charset="0"/>
                  </a:rPr>
                  <a:t>from</a:t>
                </a:r>
                <a:r>
                  <a:rPr lang="en-US" altLang="zh-CN" i="0" dirty="0">
                    <a:solidFill>
                      <a:srgbClr val="00B050"/>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i="0">
                            <a:latin typeface="Cambria Math" panose="02040503050406030204" pitchFamily="18" charset="0"/>
                          </a:rPr>
                        </m:ctrlPr>
                      </m:sSubPr>
                      <m:e>
                        <m:r>
                          <m:rPr>
                            <m:sty m:val="p"/>
                          </m:rPr>
                          <a:rPr lang="en-US" altLang="zh-CN" i="0" smtClean="0">
                            <a:latin typeface="Cambria Math" panose="02040503050406030204" pitchFamily="18" charset="0"/>
                          </a:rPr>
                          <m:t>L</m:t>
                        </m:r>
                      </m:e>
                      <m:sub>
                        <m:r>
                          <m:rPr>
                            <m:sty m:val="p"/>
                          </m:rPr>
                          <a:rPr lang="en-US" altLang="zh-CN" i="0" smtClean="0">
                            <a:latin typeface="Cambria Math" panose="02040503050406030204" pitchFamily="18" charset="0"/>
                          </a:rPr>
                          <m:t>i</m:t>
                        </m:r>
                      </m:sub>
                    </m:sSub>
                  </m:oMath>
                </a14:m>
                <a:r>
                  <a:rPr lang="en-US" altLang="zh-CN" i="0" kern="0" dirty="0">
                    <a:latin typeface="Arial" panose="020B0604020202020204" pitchFamily="34" charset="0"/>
                    <a:ea typeface="ＭＳ Ｐゴシック"/>
                    <a:cs typeface="Arial" panose="020B0604020202020204" pitchFamily="34" charset="0"/>
                  </a:rPr>
                  <a:t> to </a:t>
                </a:r>
                <a14:m>
                  <m:oMath xmlns:m="http://schemas.openxmlformats.org/officeDocument/2006/math">
                    <m:sSub>
                      <m:sSubPr>
                        <m:ctrlPr>
                          <a:rPr lang="en-US" altLang="zh-CN" i="0">
                            <a:latin typeface="Cambria Math" panose="02040503050406030204" pitchFamily="18" charset="0"/>
                          </a:rPr>
                        </m:ctrlPr>
                      </m:sSubPr>
                      <m:e>
                        <m:r>
                          <m:rPr>
                            <m:sty m:val="p"/>
                          </m:rPr>
                          <a:rPr lang="en-US" altLang="zh-CN" i="0" smtClean="0">
                            <a:latin typeface="Cambria Math" panose="02040503050406030204" pitchFamily="18" charset="0"/>
                          </a:rPr>
                          <m:t>L</m:t>
                        </m:r>
                      </m:e>
                      <m:sub>
                        <m:r>
                          <m:rPr>
                            <m:sty m:val="p"/>
                          </m:rPr>
                          <a:rPr lang="en-US" altLang="zh-CN" i="0" smtClean="0">
                            <a:latin typeface="Cambria Math" panose="02040503050406030204" pitchFamily="18" charset="0"/>
                          </a:rPr>
                          <m:t>j</m:t>
                        </m:r>
                      </m:sub>
                    </m:sSub>
                  </m:oMath>
                </a14:m>
                <a:r>
                  <a:rPr lang="en-US" altLang="zh-CN" i="0" kern="0" dirty="0">
                    <a:latin typeface="Arial" panose="020B0604020202020204" pitchFamily="34" charset="0"/>
                    <a:ea typeface="ＭＳ Ｐゴシック"/>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In this example,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𝑅</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𝑅</m:t>
                        </m:r>
                      </m:e>
                      <m:sub>
                        <m:r>
                          <a:rPr lang="en-US" altLang="zh-CN" sz="1200" b="0" i="1" smtClean="0">
                            <a:latin typeface="Cambria Math" panose="02040503050406030204" pitchFamily="18" charset="0"/>
                          </a:rPr>
                          <m:t>2</m:t>
                        </m:r>
                      </m:sub>
                    </m:sSub>
                  </m:oMath>
                </a14:m>
                <a:r>
                  <a:rPr lang="en-US" altLang="zh-CN" sz="1200" b="0" dirty="0"/>
                  <a:t> ,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𝑅</m:t>
                        </m:r>
                      </m:e>
                      <m:sub>
                        <m:r>
                          <a:rPr lang="en-US" altLang="zh-CN" sz="1200" b="0" i="1" smtClean="0">
                            <a:latin typeface="Cambria Math" panose="02040503050406030204" pitchFamily="18" charset="0"/>
                          </a:rPr>
                          <m:t>2</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𝑅</m:t>
                        </m:r>
                      </m:e>
                      <m:sub>
                        <m:r>
                          <a:rPr lang="en-US" altLang="zh-CN" sz="1200" b="0" i="1" smtClean="0">
                            <a:latin typeface="Cambria Math" panose="02040503050406030204" pitchFamily="18" charset="0"/>
                          </a:rPr>
                          <m:t>4</m:t>
                        </m:r>
                      </m:sub>
                    </m:sSub>
                  </m:oMath>
                </a14:m>
                <a:endParaRPr lang="zh-CN" altLang="en-US" dirty="0">
                  <a:latin typeface="Arial" panose="020B0604020202020204" pitchFamily="34" charset="0"/>
                  <a:cs typeface="Arial" panose="020B0604020202020204" pitchFamily="34"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concept is the region supporting.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say that region  </a:t>
                </a:r>
                <a:r>
                  <a:rPr lang="en-US" altLang="zh-CN" b="0" i="0">
                    <a:latin typeface="Cambria Math" panose="02040503050406030204" pitchFamily="18" charset="0"/>
                  </a:rPr>
                  <a:t>𝑅_𝑖</a:t>
                </a:r>
                <a:r>
                  <a:rPr lang="en-US" altLang="zh-CN" kern="0" dirty="0">
                    <a:latin typeface="Arial" panose="020B0604020202020204" pitchFamily="34" charset="0"/>
                    <a:ea typeface="ＭＳ Ｐゴシック"/>
                    <a:cs typeface="Arial" panose="020B0604020202020204" pitchFamily="34" charset="0"/>
                  </a:rPr>
                  <a:t> </a:t>
                </a:r>
                <a:r>
                  <a:rPr lang="en-US" altLang="zh-CN" dirty="0"/>
                  <a:t>supports region </a:t>
                </a:r>
                <a:r>
                  <a:rPr lang="en-US" altLang="zh-CN" b="0" i="0">
                    <a:latin typeface="Cambria Math" panose="02040503050406030204" pitchFamily="18" charset="0"/>
                  </a:rPr>
                  <a:t>𝑅_𝑗</a:t>
                </a:r>
                <a:r>
                  <a:rPr lang="en-US" altLang="zh-CN" kern="0" dirty="0">
                    <a:latin typeface="Arial" panose="020B0604020202020204" pitchFamily="34" charset="0"/>
                    <a:ea typeface="ＭＳ Ｐゴシック"/>
                    <a:cs typeface="Arial" panose="020B0604020202020204" pitchFamily="34" charset="0"/>
                  </a:rPr>
                  <a:t> if</a:t>
                </a:r>
                <a:endParaRPr lang="en-US" altLang="zh-CN" kern="1200" dirty="0">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i="0" kern="0" dirty="0">
                    <a:latin typeface="Arial" panose="020B0604020202020204" pitchFamily="34" charset="0"/>
                    <a:ea typeface="ＭＳ Ｐゴシック"/>
                    <a:cs typeface="Arial" panose="020B0604020202020204" pitchFamily="34" charset="0"/>
                  </a:rPr>
                  <a:t>they are adjacent regions.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i="0">
                    <a:latin typeface="Cambria Math" panose="02040503050406030204" pitchFamily="18" charset="0"/>
                  </a:rPr>
                  <a:t>R_i</a:t>
                </a:r>
                <a:r>
                  <a:rPr lang="en-US" altLang="zh-CN" i="0" kern="0" dirty="0">
                    <a:latin typeface="Arial" panose="020B0604020202020204" pitchFamily="34" charset="0"/>
                    <a:ea typeface="ＭＳ Ｐゴシック"/>
                    <a:cs typeface="Arial" panose="020B0604020202020204" pitchFamily="34" charset="0"/>
                  </a:rPr>
                  <a:t>’s top (covered) layer </a:t>
                </a:r>
                <a:r>
                  <a:rPr lang="en-US" altLang="zh-CN" i="0">
                    <a:latin typeface="Cambria Math" panose="02040503050406030204" pitchFamily="18" charset="0"/>
                  </a:rPr>
                  <a:t>L_i</a:t>
                </a:r>
                <a:r>
                  <a:rPr lang="en-US" altLang="zh-CN" i="0" kern="0" dirty="0">
                    <a:latin typeface="Arial" panose="020B0604020202020204" pitchFamily="34" charset="0"/>
                    <a:ea typeface="ＭＳ Ｐゴシック"/>
                    <a:cs typeface="Arial" panose="020B0604020202020204" pitchFamily="34" charset="0"/>
                  </a:rPr>
                  <a:t> supports </a:t>
                </a:r>
                <a:r>
                  <a:rPr lang="en-US" altLang="zh-CN" i="0">
                    <a:latin typeface="Cambria Math" panose="02040503050406030204" pitchFamily="18" charset="0"/>
                  </a:rPr>
                  <a:t>R_</a:t>
                </a:r>
                <a:r>
                  <a:rPr lang="en-US" altLang="zh-CN" b="0" i="0">
                    <a:latin typeface="Cambria Math" panose="02040503050406030204" pitchFamily="18" charset="0"/>
                  </a:rPr>
                  <a:t>j</a:t>
                </a:r>
                <a:r>
                  <a:rPr lang="en-US" altLang="zh-CN" i="0" kern="0" dirty="0">
                    <a:latin typeface="Arial" panose="020B0604020202020204" pitchFamily="34" charset="0"/>
                    <a:ea typeface="ＭＳ Ｐゴシック"/>
                    <a:cs typeface="Arial" panose="020B0604020202020204" pitchFamily="34" charset="0"/>
                  </a:rPr>
                  <a:t>’s top (covered) layer </a:t>
                </a:r>
                <a:r>
                  <a:rPr lang="en-US" altLang="zh-CN" i="0">
                    <a:latin typeface="Cambria Math" panose="02040503050406030204" pitchFamily="18" charset="0"/>
                  </a:rPr>
                  <a:t>L_</a:t>
                </a:r>
                <a:r>
                  <a:rPr lang="en-US" altLang="zh-CN" b="0" i="0">
                    <a:latin typeface="Cambria Math" panose="02040503050406030204" pitchFamily="18" charset="0"/>
                  </a:rPr>
                  <a:t>j</a:t>
                </a:r>
                <a:r>
                  <a:rPr lang="en-US" altLang="zh-CN" i="0" kern="0" dirty="0">
                    <a:latin typeface="Arial" panose="020B0604020202020204" pitchFamily="34" charset="0"/>
                    <a:ea typeface="ＭＳ Ｐゴシック"/>
                    <a:cs typeface="Arial" panose="020B0604020202020204" pitchFamily="34" charset="0"/>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i="0">
                    <a:latin typeface="Cambria Math" panose="02040503050406030204" pitchFamily="18" charset="0"/>
                  </a:rPr>
                  <a:t>R_</a:t>
                </a:r>
                <a:r>
                  <a:rPr lang="en-US" altLang="zh-CN" b="0" i="0">
                    <a:latin typeface="Cambria Math" panose="02040503050406030204" pitchFamily="18" charset="0"/>
                  </a:rPr>
                  <a:t>j</a:t>
                </a:r>
                <a:r>
                  <a:rPr lang="en-US" altLang="zh-CN" i="0" dirty="0">
                    <a:solidFill>
                      <a:srgbClr val="00B050"/>
                    </a:solidFill>
                    <a:latin typeface="Arial" panose="020B0604020202020204" pitchFamily="34" charset="0"/>
                    <a:cs typeface="Arial" panose="020B0604020202020204" pitchFamily="34" charset="0"/>
                  </a:rPr>
                  <a:t> </a:t>
                </a:r>
                <a:r>
                  <a:rPr lang="en-US" altLang="zh-CN" i="0" kern="0" dirty="0">
                    <a:latin typeface="Arial" panose="020B0604020202020204" pitchFamily="34" charset="0"/>
                    <a:ea typeface="ＭＳ Ｐゴシック"/>
                    <a:cs typeface="Arial" panose="020B0604020202020204" pitchFamily="34" charset="0"/>
                  </a:rPr>
                  <a:t>is one of the supporting regions </a:t>
                </a:r>
                <a:r>
                  <a:rPr lang="en-US" altLang="zh-CN" i="0" dirty="0">
                    <a:latin typeface="Arial" panose="020B0604020202020204" pitchFamily="34" charset="0"/>
                    <a:cs typeface="Arial" panose="020B0604020202020204" pitchFamily="34" charset="0"/>
                  </a:rPr>
                  <a:t>from</a:t>
                </a:r>
                <a:r>
                  <a:rPr lang="en-US" altLang="zh-CN" i="0" dirty="0">
                    <a:solidFill>
                      <a:srgbClr val="00B050"/>
                    </a:solidFill>
                    <a:latin typeface="Arial" panose="020B0604020202020204" pitchFamily="34" charset="0"/>
                    <a:cs typeface="Arial" panose="020B0604020202020204" pitchFamily="34" charset="0"/>
                  </a:rPr>
                  <a:t> </a:t>
                </a:r>
                <a:r>
                  <a:rPr lang="en-US" altLang="zh-CN" i="0">
                    <a:latin typeface="Cambria Math" panose="02040503050406030204" pitchFamily="18" charset="0"/>
                  </a:rPr>
                  <a:t>L_i</a:t>
                </a:r>
                <a:r>
                  <a:rPr lang="en-US" altLang="zh-CN" i="0" kern="0" dirty="0">
                    <a:latin typeface="Arial" panose="020B0604020202020204" pitchFamily="34" charset="0"/>
                    <a:ea typeface="ＭＳ Ｐゴシック"/>
                    <a:cs typeface="Arial" panose="020B0604020202020204" pitchFamily="34" charset="0"/>
                  </a:rPr>
                  <a:t> to </a:t>
                </a:r>
                <a:r>
                  <a:rPr lang="en-US" altLang="zh-CN" i="0">
                    <a:latin typeface="Cambria Math" panose="02040503050406030204" pitchFamily="18" charset="0"/>
                  </a:rPr>
                  <a:t>L_j</a:t>
                </a:r>
                <a:r>
                  <a:rPr lang="en-US" altLang="zh-CN" i="0" kern="0" dirty="0">
                    <a:latin typeface="Arial" panose="020B0604020202020204" pitchFamily="34" charset="0"/>
                    <a:ea typeface="ＭＳ Ｐゴシック"/>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In this example, </a:t>
                </a:r>
                <a:r>
                  <a:rPr lang="en-US" altLang="zh-CN" sz="1200" b="0" i="0">
                    <a:latin typeface="Cambria Math" panose="02040503050406030204" pitchFamily="18" charset="0"/>
                  </a:rPr>
                  <a:t>𝑅_1→𝑅_2</a:t>
                </a:r>
                <a:r>
                  <a:rPr lang="en-US" altLang="zh-CN" sz="1200" b="0" dirty="0"/>
                  <a:t> , </a:t>
                </a:r>
                <a:r>
                  <a:rPr lang="en-US" altLang="zh-CN" sz="1200" b="0" i="0">
                    <a:latin typeface="Cambria Math" panose="02040503050406030204" pitchFamily="18" charset="0"/>
                  </a:rPr>
                  <a:t>𝑅_2→𝑅_4</a:t>
                </a:r>
                <a:endParaRPr lang="zh-CN" altLang="en-US" dirty="0">
                  <a:latin typeface="Arial" panose="020B0604020202020204" pitchFamily="34" charset="0"/>
                  <a:cs typeface="Arial" panose="020B0604020202020204" pitchFamily="34" charset="0"/>
                </a:endParaRPr>
              </a:p>
            </p:txBody>
          </p:sp>
        </mc:Fallback>
      </mc:AlternateContent>
      <p:sp>
        <p:nvSpPr>
          <p:cNvPr id="4" name="灯片编号占位符 3"/>
          <p:cNvSpPr>
            <a:spLocks noGrp="1"/>
          </p:cNvSpPr>
          <p:nvPr>
            <p:ph type="sldNum" sz="quarter" idx="5"/>
          </p:nvPr>
        </p:nvSpPr>
        <p:spPr/>
        <p:txBody>
          <a:bodyPr/>
          <a:lstStyle/>
          <a:p>
            <a:fld id="{9DA021B7-799C-44F4-952C-F775CA021455}" type="slidenum">
              <a:rPr lang="zh-CN" altLang="en-US" smtClean="0"/>
              <a:t>14</a:t>
            </a:fld>
            <a:endParaRPr lang="zh-CN" altLang="en-US"/>
          </a:p>
        </p:txBody>
      </p:sp>
    </p:spTree>
    <p:extLst>
      <p:ext uri="{BB962C8B-B14F-4D97-AF65-F5344CB8AC3E}">
        <p14:creationId xmlns:p14="http://schemas.microsoft.com/office/powerpoint/2010/main" val="3520536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With the concepts, we find that the region supporting relationships in a layer configuration can be expressed as a tree, we call it region supporting tree, and which can be enumerated from an region adjacency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15</a:t>
            </a:fld>
            <a:endParaRPr lang="zh-CN" altLang="en-US"/>
          </a:p>
        </p:txBody>
      </p:sp>
    </p:spTree>
    <p:extLst>
      <p:ext uri="{BB962C8B-B14F-4D97-AF65-F5344CB8AC3E}">
        <p14:creationId xmlns:p14="http://schemas.microsoft.com/office/powerpoint/2010/main" val="166380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we propose a graph-based method to determine the layer configuration, specifically our pipeline contains three steps:</a:t>
            </a:r>
          </a:p>
          <a:p>
            <a:pPr marL="228600" indent="-228600">
              <a:buAutoNum type="arabicParenR"/>
            </a:pPr>
            <a:r>
              <a:rPr lang="en-US" altLang="zh-CN" dirty="0"/>
              <a:t>Building the region adjacency graph from the input</a:t>
            </a:r>
          </a:p>
          <a:p>
            <a:pPr marL="228600" indent="-228600">
              <a:buAutoNum type="arabicParenR"/>
            </a:pPr>
            <a:r>
              <a:rPr lang="en-US" altLang="zh-CN" dirty="0"/>
              <a:t>Enumerating the region supporting trees from the region adjacency graph</a:t>
            </a:r>
          </a:p>
          <a:p>
            <a:pPr marL="228600" indent="-228600">
              <a:buAutoNum type="arabicParenR"/>
            </a:pPr>
            <a:r>
              <a:rPr lang="en-US" altLang="zh-CN" dirty="0"/>
              <a:t>Merging layers with X-junction hints and derive the layer configuration</a:t>
            </a:r>
          </a:p>
          <a:p>
            <a:pPr marL="228600" indent="-228600">
              <a:buAutoNum type="arabicParenR"/>
            </a:pPr>
            <a:endParaRPr lang="en-US" altLang="zh-CN" dirty="0"/>
          </a:p>
          <a:p>
            <a:pPr marL="0" indent="0">
              <a:buNone/>
            </a:pPr>
            <a:r>
              <a:rPr lang="en-US" altLang="zh-CN" dirty="0"/>
              <a:t>Obviously, the region adjacency graph essentially defines the space of all region supporting trees.</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16</a:t>
            </a:fld>
            <a:endParaRPr lang="zh-CN" altLang="en-US"/>
          </a:p>
        </p:txBody>
      </p:sp>
    </p:spTree>
    <p:extLst>
      <p:ext uri="{BB962C8B-B14F-4D97-AF65-F5344CB8AC3E}">
        <p14:creationId xmlns:p14="http://schemas.microsoft.com/office/powerpoint/2010/main" val="1687304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 a region adjacency graph, a node corresponds to a region in the input segmentation,  a directed edge corresponds to a region supporting relationship, besides, we add a virtual node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a14:m>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 as the default canvas, and </a:t>
                </a:r>
                <a:r>
                  <a:rPr lang="en-US" altLang="zh-CN" dirty="0"/>
                  <a:t>add directed edges from it to all other regions</a:t>
                </a: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65000"/>
                      <a:lumOff val="3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0" dirty="0">
                    <a:latin typeface="Arial" panose="020B0604020202020204" pitchFamily="34" charset="0"/>
                    <a:ea typeface="ＭＳ Ｐゴシック"/>
                    <a:cs typeface="Arial" panose="020B0604020202020204" pitchFamily="34" charset="0"/>
                  </a:rPr>
                  <a:t>Directly enumerating over all region supporting trees from the initial region adjacency graph is rather expensive.</a:t>
                </a:r>
                <a:r>
                  <a:rPr lang="zh-CN" altLang="en-US" sz="1200" kern="0" dirty="0">
                    <a:solidFill>
                      <a:schemeClr val="tx1">
                        <a:lumMod val="65000"/>
                        <a:lumOff val="35000"/>
                      </a:schemeClr>
                    </a:solidFill>
                    <a:latin typeface="Arial" panose="020B0604020202020204" pitchFamily="34" charset="0"/>
                    <a:ea typeface="ＭＳ Ｐゴシック"/>
                    <a:cs typeface="Arial" panose="020B0604020202020204" pitchFamily="34" charset="0"/>
                  </a:rPr>
                  <a:t> </a:t>
                </a:r>
                <a:r>
                  <a:rPr lang="en-US" altLang="zh-CN" dirty="0"/>
                  <a:t>Motivated by figure ground and part perception of shapes , we propose three rules to remove those very unlikely edges from the graph to reduce the search space. </a:t>
                </a:r>
                <a:endParaRPr lang="zh-CN" altLang="en-US" kern="0" dirty="0">
                  <a:latin typeface="Arial" panose="020B0604020202020204" pitchFamily="34" charset="0"/>
                  <a:ea typeface="ＭＳ Ｐゴシック"/>
                  <a:cs typeface="Arial" panose="020B0604020202020204" pitchFamily="34"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 a region adjacency graph, a node corresponds to a region in the input segmentation,  a directed edge corresponds to a region supporting relationship, besides, we add a virtual node </a:t>
                </a:r>
                <a:r>
                  <a:rPr lang="en-US" altLang="zh-CN" b="0" i="0">
                    <a:solidFill>
                      <a:schemeClr val="tx1"/>
                    </a:solidFill>
                    <a:latin typeface="Cambria Math" panose="02040503050406030204" pitchFamily="18" charset="0"/>
                  </a:rPr>
                  <a:t>𝑅_0</a:t>
                </a: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 as the default canvas, and </a:t>
                </a:r>
                <a:r>
                  <a:rPr lang="en-US" altLang="zh-CN" dirty="0"/>
                  <a:t>add directed edges from it to all other regions</a:t>
                </a: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65000"/>
                      <a:lumOff val="3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0" dirty="0">
                    <a:latin typeface="Arial" panose="020B0604020202020204" pitchFamily="34" charset="0"/>
                    <a:ea typeface="ＭＳ Ｐゴシック"/>
                    <a:cs typeface="Arial" panose="020B0604020202020204" pitchFamily="34" charset="0"/>
                  </a:rPr>
                  <a:t>Directly enumerating over all region supporting trees from the initial region adjacency graph is rather expensive.</a:t>
                </a:r>
                <a:r>
                  <a:rPr lang="zh-CN" altLang="en-US" sz="1200" kern="0" dirty="0">
                    <a:solidFill>
                      <a:schemeClr val="tx1">
                        <a:lumMod val="65000"/>
                        <a:lumOff val="35000"/>
                      </a:schemeClr>
                    </a:solidFill>
                    <a:latin typeface="Arial" panose="020B0604020202020204" pitchFamily="34" charset="0"/>
                    <a:ea typeface="ＭＳ Ｐゴシック"/>
                    <a:cs typeface="Arial" panose="020B0604020202020204" pitchFamily="34" charset="0"/>
                  </a:rPr>
                  <a:t>  </a:t>
                </a:r>
                <a:r>
                  <a:rPr lang="en-US" altLang="zh-CN" sz="1200" kern="0" dirty="0">
                    <a:solidFill>
                      <a:schemeClr val="tx1">
                        <a:lumMod val="65000"/>
                        <a:lumOff val="35000"/>
                      </a:schemeClr>
                    </a:solidFill>
                    <a:latin typeface="Arial" panose="020B0604020202020204" pitchFamily="34" charset="0"/>
                    <a:ea typeface="ＭＳ Ｐゴシック"/>
                    <a:cs typeface="Arial" panose="020B0604020202020204" pitchFamily="34" charset="0"/>
                  </a:rPr>
                  <a:t>As the </a:t>
                </a:r>
                <a:r>
                  <a:rPr kumimoji="1" lang="en-US" altLang="zh-CN" sz="1200" dirty="0">
                    <a:solidFill>
                      <a:srgbClr val="FF0000"/>
                    </a:solidFill>
                    <a:latin typeface="Arial" panose="020B0604020202020204" pitchFamily="34" charset="0"/>
                    <a:cs typeface="Arial" panose="020B0604020202020204" pitchFamily="34" charset="0"/>
                  </a:rPr>
                  <a:t>region adjacency graph implies the space of region supporting trees, </a:t>
                </a:r>
                <a:r>
                  <a:rPr lang="en-US" altLang="zh-CN" dirty="0"/>
                  <a:t>Motivated by figure ground and part perception of shapes , we propose three rules to remove those very unlikely supporting edges from the graph to reduce the search space.</a:t>
                </a:r>
                <a:endParaRPr lang="zh-CN" altLang="en-US" kern="0" dirty="0">
                  <a:latin typeface="Arial" panose="020B0604020202020204" pitchFamily="34" charset="0"/>
                  <a:ea typeface="ＭＳ Ｐゴシック"/>
                  <a:cs typeface="Arial" panose="020B0604020202020204" pitchFamily="34" charset="0"/>
                </a:endParaRPr>
              </a:p>
            </p:txBody>
          </p:sp>
        </mc:Fallback>
      </mc:AlternateContent>
      <p:sp>
        <p:nvSpPr>
          <p:cNvPr id="4" name="灯片编号占位符 3"/>
          <p:cNvSpPr>
            <a:spLocks noGrp="1"/>
          </p:cNvSpPr>
          <p:nvPr>
            <p:ph type="sldNum" sz="quarter" idx="5"/>
          </p:nvPr>
        </p:nvSpPr>
        <p:spPr/>
        <p:txBody>
          <a:bodyPr/>
          <a:lstStyle/>
          <a:p>
            <a:fld id="{9DA021B7-799C-44F4-952C-F775CA021455}" type="slidenum">
              <a:rPr lang="zh-CN" altLang="en-US" smtClean="0"/>
              <a:t>17</a:t>
            </a:fld>
            <a:endParaRPr lang="zh-CN" altLang="en-US"/>
          </a:p>
        </p:txBody>
      </p:sp>
    </p:spTree>
    <p:extLst>
      <p:ext uri="{BB962C8B-B14F-4D97-AF65-F5344CB8AC3E}">
        <p14:creationId xmlns:p14="http://schemas.microsoft.com/office/powerpoint/2010/main" val="76812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one is the size rule. </a:t>
            </a:r>
          </a:p>
          <a:p>
            <a:endParaRPr lang="en-US" altLang="zh-CN" dirty="0"/>
          </a:p>
          <a:p>
            <a:r>
              <a:rPr lang="en-US" altLang="zh-CN" dirty="0"/>
              <a:t>For two adjacent regions, if one’s size is much larger another one, then the small-sized region are not allowed to support another one.</a:t>
            </a:r>
          </a:p>
          <a:p>
            <a:endParaRPr lang="en-US" altLang="zh-CN"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18</a:t>
            </a:fld>
            <a:endParaRPr lang="zh-CN" altLang="en-US"/>
          </a:p>
        </p:txBody>
      </p:sp>
    </p:spTree>
    <p:extLst>
      <p:ext uri="{BB962C8B-B14F-4D97-AF65-F5344CB8AC3E}">
        <p14:creationId xmlns:p14="http://schemas.microsoft.com/office/powerpoint/2010/main" val="631738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one is the surrounding rule.  If one region is surrounded by another one, then the surrounded region is not allowed to support the surrounding one.</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19</a:t>
            </a:fld>
            <a:endParaRPr lang="zh-CN" altLang="en-US"/>
          </a:p>
        </p:txBody>
      </p:sp>
    </p:spTree>
    <p:extLst>
      <p:ext uri="{BB962C8B-B14F-4D97-AF65-F5344CB8AC3E}">
        <p14:creationId xmlns:p14="http://schemas.microsoft.com/office/powerpoint/2010/main" val="289235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key advantage of vector graphics over raster graphics is their editability and </a:t>
            </a:r>
            <a:r>
              <a:rPr lang="en-US" altLang="zh-CN" dirty="0">
                <a:latin typeface="Arial" panose="020B0604020202020204" pitchFamily="34" charset="0"/>
                <a:cs typeface="Arial" panose="020B0604020202020204" pitchFamily="34" charset="0"/>
              </a:rPr>
              <a:t>resolution independence.  Which makes it widely used in font, logo, map design, etc.</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2</a:t>
            </a:fld>
            <a:endParaRPr lang="zh-CN" altLang="en-US"/>
          </a:p>
        </p:txBody>
      </p:sp>
    </p:spTree>
    <p:extLst>
      <p:ext uri="{BB962C8B-B14F-4D97-AF65-F5344CB8AC3E}">
        <p14:creationId xmlns:p14="http://schemas.microsoft.com/office/powerpoint/2010/main" val="857943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last one is the adjacent strength rule. If  </a:t>
            </a:r>
            <a:r>
              <a:rPr lang="en-US" altLang="zh-CN" kern="0" dirty="0">
                <a:latin typeface="Arial" panose="020B0604020202020204" pitchFamily="34" charset="0"/>
                <a:ea typeface="ＭＳ Ｐゴシック"/>
                <a:cs typeface="Arial" panose="020B0604020202020204" pitchFamily="34" charset="0"/>
              </a:rPr>
              <a:t>two regions share very short boundary, then they are not allowed to support each other.</a:t>
            </a:r>
          </a:p>
          <a:p>
            <a:endParaRPr lang="en-US" altLang="zh-CN" kern="0" dirty="0">
              <a:latin typeface="Arial" panose="020B0604020202020204" pitchFamily="34" charset="0"/>
              <a:ea typeface="ＭＳ Ｐゴシック"/>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For these three rules, </a:t>
            </a:r>
            <a:r>
              <a:rPr lang="en-US" altLang="zh-CN" dirty="0"/>
              <a:t>the results that </a:t>
            </a:r>
            <a:r>
              <a:rPr lang="en-US" altLang="zh-CN" sz="1200" dirty="0">
                <a:latin typeface="Arial" panose="020B0604020202020204" pitchFamily="34" charset="0"/>
                <a:cs typeface="Arial" panose="020B0604020202020204" pitchFamily="34" charset="0"/>
              </a:rPr>
              <a:t>satisfy these rules are </a:t>
            </a:r>
            <a:r>
              <a:rPr lang="en-US" altLang="zh-CN" dirty="0"/>
              <a:t>more consistent with the human perception.</a:t>
            </a:r>
            <a:endParaRPr lang="en-US" altLang="zh-CN"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9DA021B7-799C-44F4-952C-F775CA021455}" type="slidenum">
              <a:rPr lang="zh-CN" altLang="en-US" smtClean="0"/>
              <a:t>20</a:t>
            </a:fld>
            <a:endParaRPr lang="zh-CN" altLang="en-US"/>
          </a:p>
        </p:txBody>
      </p:sp>
    </p:spTree>
    <p:extLst>
      <p:ext uri="{BB962C8B-B14F-4D97-AF65-F5344CB8AC3E}">
        <p14:creationId xmlns:p14="http://schemas.microsoft.com/office/powerpoint/2010/main" val="3439636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provide an example to show these three rules in region adjacency graph simplification.</a:t>
            </a:r>
          </a:p>
          <a:p>
            <a:endParaRPr lang="en-US" altLang="zh-CN" dirty="0"/>
          </a:p>
          <a:p>
            <a:r>
              <a:rPr lang="en-US" altLang="zh-CN" dirty="0"/>
              <a:t>For this example, the initial region adjacency graph contains 6 nodes and 20 directed edges.  </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21</a:t>
            </a:fld>
            <a:endParaRPr lang="zh-CN" altLang="en-US"/>
          </a:p>
        </p:txBody>
      </p:sp>
    </p:spTree>
    <p:extLst>
      <p:ext uri="{BB962C8B-B14F-4D97-AF65-F5344CB8AC3E}">
        <p14:creationId xmlns:p14="http://schemas.microsoft.com/office/powerpoint/2010/main" val="249949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Firstly, we remove edges that violate the size rule.</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22</a:t>
            </a:fld>
            <a:endParaRPr lang="zh-CN" altLang="en-US"/>
          </a:p>
        </p:txBody>
      </p:sp>
    </p:spTree>
    <p:extLst>
      <p:ext uri="{BB962C8B-B14F-4D97-AF65-F5344CB8AC3E}">
        <p14:creationId xmlns:p14="http://schemas.microsoft.com/office/powerpoint/2010/main" val="380466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secondly, we remove edges that violate the surrounding rule.</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23</a:t>
            </a:fld>
            <a:endParaRPr lang="zh-CN" altLang="en-US"/>
          </a:p>
        </p:txBody>
      </p:sp>
    </p:spTree>
    <p:extLst>
      <p:ext uri="{BB962C8B-B14F-4D97-AF65-F5344CB8AC3E}">
        <p14:creationId xmlns:p14="http://schemas.microsoft.com/office/powerpoint/2010/main" val="3220085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last, we remove edges that violate the adjacent strength rule.</a:t>
            </a:r>
          </a:p>
          <a:p>
            <a:endParaRPr lang="en-US" altLang="zh-CN" dirty="0"/>
          </a:p>
          <a:p>
            <a:r>
              <a:rPr lang="en-US" altLang="zh-CN" dirty="0"/>
              <a:t>As a result, 7 edges retains in the simplified region adjacency graph, which greatly reduce the search space.</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24</a:t>
            </a:fld>
            <a:endParaRPr lang="zh-CN" altLang="en-US"/>
          </a:p>
        </p:txBody>
      </p:sp>
    </p:spTree>
    <p:extLst>
      <p:ext uri="{BB962C8B-B14F-4D97-AF65-F5344CB8AC3E}">
        <p14:creationId xmlns:p14="http://schemas.microsoft.com/office/powerpoint/2010/main" val="3497847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simplifying the region adjacency graph, next we  enumerate all region supporting trees from the region adjacency graph.</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25</a:t>
            </a:fld>
            <a:endParaRPr lang="zh-CN" altLang="en-US"/>
          </a:p>
        </p:txBody>
      </p:sp>
    </p:spTree>
    <p:extLst>
      <p:ext uri="{BB962C8B-B14F-4D97-AF65-F5344CB8AC3E}">
        <p14:creationId xmlns:p14="http://schemas.microsoft.com/office/powerpoint/2010/main" val="260644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each region supporting tree, we first convert it into a layer representation and then try to merge some of them according to the X-junction assumption.</a:t>
            </a:r>
          </a:p>
          <a:p>
            <a:endParaRPr lang="en-US" altLang="zh-CN" dirty="0"/>
          </a:p>
          <a:p>
            <a:r>
              <a:rPr lang="en-US" altLang="zh-CN" kern="0" dirty="0">
                <a:latin typeface="Arial" panose="020B0604020202020204" pitchFamily="34" charset="0"/>
                <a:ea typeface="ＭＳ Ｐゴシック"/>
                <a:cs typeface="Arial" panose="020B0604020202020204" pitchFamily="34" charset="0"/>
              </a:rPr>
              <a:t>An x-junction occurs when a semi-transparent layer runs across 2 other layers, and there are </a:t>
            </a:r>
            <a:r>
              <a:rPr lang="en-US" altLang="zh-CN" dirty="0"/>
              <a:t>only 4 allowed configurations for an 4-region x-junction.</a:t>
            </a:r>
          </a:p>
        </p:txBody>
      </p:sp>
      <p:sp>
        <p:nvSpPr>
          <p:cNvPr id="4" name="灯片编号占位符 3"/>
          <p:cNvSpPr>
            <a:spLocks noGrp="1"/>
          </p:cNvSpPr>
          <p:nvPr>
            <p:ph type="sldNum" sz="quarter" idx="5"/>
          </p:nvPr>
        </p:nvSpPr>
        <p:spPr/>
        <p:txBody>
          <a:bodyPr/>
          <a:lstStyle/>
          <a:p>
            <a:fld id="{9DA021B7-799C-44F4-952C-F775CA021455}" type="slidenum">
              <a:rPr lang="zh-CN" altLang="en-US" smtClean="0"/>
              <a:t>26</a:t>
            </a:fld>
            <a:endParaRPr lang="zh-CN" altLang="en-US"/>
          </a:p>
        </p:txBody>
      </p:sp>
    </p:spTree>
    <p:extLst>
      <p:ext uri="{BB962C8B-B14F-4D97-AF65-F5344CB8AC3E}">
        <p14:creationId xmlns:p14="http://schemas.microsoft.com/office/powerpoint/2010/main" val="1424898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Here for the region supporting tree, the derived layer configuration as shown in the right.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we can see,</a:t>
                </a:r>
                <a:r>
                  <a:rPr lang="en-US" altLang="zh-CN" baseline="0" dirty="0"/>
                  <a:t> </a:t>
                </a:r>
                <a:r>
                  <a:rPr lang="en-US" altLang="zh-CN" dirty="0"/>
                  <a:t>the purple circular layer are </a:t>
                </a:r>
                <a:r>
                  <a:rPr lang="en-US" altLang="zh-CN" sz="1200" dirty="0"/>
                  <a:t>spited into two layers.</a:t>
                </a:r>
                <a:r>
                  <a:rPr lang="en-US" altLang="zh-CN" sz="1200" baseline="0" dirty="0"/>
                  <a:t> Next we merge </a:t>
                </a: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them according to the x-junction assumption.</a:t>
                </a:r>
                <a:endParaRPr lang="zh-CN" altLang="en-US" sz="1200" dirty="0">
                  <a:solidFill>
                    <a:schemeClr val="tx1">
                      <a:lumMod val="65000"/>
                      <a:lumOff val="3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mc:Choice>
        <mc:Fallback xmlns="">
          <p:sp>
            <p:nvSpPr>
              <p:cNvPr id="3" name="备注占位符 2"/>
              <p:cNvSpPr>
                <a:spLocks noGrp="1"/>
              </p:cNvSpPr>
              <p:nvPr>
                <p:ph type="body" idx="1"/>
              </p:nvPr>
            </p:nvSpPr>
            <p:spPr/>
            <p:txBody>
              <a:bodyPr/>
              <a:lstStyle/>
              <a:p>
                <a:r>
                  <a:rPr lang="en-US" altLang="zh-CN" dirty="0"/>
                  <a:t>Here for the region supporting tree, the derived layer configuration as shown in the right.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we can see,</a:t>
                </a:r>
                <a:r>
                  <a:rPr lang="en-US" altLang="zh-CN" baseline="0" dirty="0"/>
                  <a:t> </a:t>
                </a:r>
                <a:r>
                  <a:rPr lang="en-US" altLang="zh-CN" dirty="0"/>
                  <a:t>the purple circular layer covering </a:t>
                </a:r>
                <a:r>
                  <a:rPr lang="en-US" altLang="zh-CN" sz="1200" i="0">
                    <a:latin typeface="Cambria Math" panose="02040503050406030204" pitchFamily="18" charset="0"/>
                  </a:rPr>
                  <a:t>𝑅_5</a:t>
                </a:r>
                <a:r>
                  <a:rPr lang="zh-CN" altLang="en-US" dirty="0"/>
                  <a:t> </a:t>
                </a:r>
                <a:r>
                  <a:rPr lang="en-US" altLang="zh-CN" dirty="0"/>
                  <a:t>and</a:t>
                </a:r>
                <a:r>
                  <a:rPr lang="en-US" altLang="zh-CN" baseline="0" dirty="0"/>
                  <a:t> </a:t>
                </a:r>
                <a:r>
                  <a:rPr lang="en-US" altLang="zh-CN" sz="1200" i="0">
                    <a:latin typeface="Cambria Math" panose="02040503050406030204" pitchFamily="18" charset="0"/>
                  </a:rPr>
                  <a:t>𝑅_6</a:t>
                </a:r>
                <a:r>
                  <a:rPr lang="zh-CN" altLang="en-US" sz="1200" dirty="0"/>
                  <a:t> </a:t>
                </a:r>
                <a:r>
                  <a:rPr lang="en-US" altLang="zh-CN" sz="1200" dirty="0"/>
                  <a:t>spites into two layers.</a:t>
                </a:r>
                <a:r>
                  <a:rPr lang="en-US" altLang="zh-CN" sz="1200" baseline="0" dirty="0"/>
                  <a:t> Next we merge </a:t>
                </a: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the top layers of </a:t>
                </a:r>
                <a:r>
                  <a:rPr lang="en-US" altLang="zh-CN" sz="1200" i="0">
                    <a:solidFill>
                      <a:schemeClr val="tx1"/>
                    </a:solidFill>
                    <a:latin typeface="Cambria Math" panose="02040503050406030204" pitchFamily="18" charset="0"/>
                  </a:rPr>
                  <a:t>〖</a:t>
                </a:r>
                <a:r>
                  <a:rPr lang="en-US" altLang="zh-CN" sz="1200" b="0" i="0">
                    <a:solidFill>
                      <a:schemeClr val="tx1"/>
                    </a:solidFill>
                    <a:latin typeface="Cambria Math" panose="02040503050406030204" pitchFamily="18" charset="0"/>
                  </a:rPr>
                  <a:t>  𝑅〗_5</a:t>
                </a: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 and </a:t>
                </a:r>
                <a:r>
                  <a:rPr lang="en-US" altLang="zh-CN" sz="1200" i="0">
                    <a:latin typeface="Cambria Math" panose="02040503050406030204" pitchFamily="18" charset="0"/>
                  </a:rPr>
                  <a:t>〖 𝑅〗_</a:t>
                </a:r>
                <a:r>
                  <a:rPr lang="en-US" altLang="zh-CN" sz="1200" b="0" i="0">
                    <a:latin typeface="Cambria Math" panose="02040503050406030204" pitchFamily="18" charset="0"/>
                  </a:rPr>
                  <a:t>6</a:t>
                </a:r>
                <a:r>
                  <a:rPr lang="en-US" altLang="zh-CN" sz="12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 according to the x-junction assumption.</a:t>
                </a:r>
                <a:endParaRPr lang="zh-CN" altLang="en-US" sz="1200" dirty="0">
                  <a:solidFill>
                    <a:schemeClr val="tx1">
                      <a:lumMod val="65000"/>
                      <a:lumOff val="3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mc:Fallback>
      </mc:AlternateContent>
      <p:sp>
        <p:nvSpPr>
          <p:cNvPr id="4" name="灯片编号占位符 3"/>
          <p:cNvSpPr>
            <a:spLocks noGrp="1"/>
          </p:cNvSpPr>
          <p:nvPr>
            <p:ph type="sldNum" sz="quarter" idx="5"/>
          </p:nvPr>
        </p:nvSpPr>
        <p:spPr/>
        <p:txBody>
          <a:bodyPr/>
          <a:lstStyle/>
          <a:p>
            <a:fld id="{9DA021B7-799C-44F4-952C-F775CA021455}" type="slidenum">
              <a:rPr lang="zh-CN" altLang="en-US" smtClean="0"/>
              <a:t>27</a:t>
            </a:fld>
            <a:endParaRPr lang="zh-CN" altLang="en-US"/>
          </a:p>
        </p:txBody>
      </p:sp>
    </p:spTree>
    <p:extLst>
      <p:ext uri="{BB962C8B-B14F-4D97-AF65-F5344CB8AC3E}">
        <p14:creationId xmlns:p14="http://schemas.microsoft.com/office/powerpoint/2010/main" val="538385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layer merging, we obtain a complete purple circular layer on the top. </a:t>
            </a:r>
          </a:p>
          <a:p>
            <a:endParaRPr lang="en-US" altLang="zh-CN" dirty="0"/>
          </a:p>
          <a:p>
            <a:r>
              <a:rPr lang="en-US" altLang="zh-CN" dirty="0"/>
              <a:t>As a result, we get 5 layers, the layer configuration is shown on the right.</a:t>
            </a:r>
          </a:p>
          <a:p>
            <a:endParaRPr lang="en-US" altLang="zh-CN" dirty="0"/>
          </a:p>
          <a:p>
            <a:r>
              <a:rPr lang="en-US" altLang="zh-CN" dirty="0"/>
              <a:t>Once we have obtained a layer configuration, the next step is to estimate the layer parameters.</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28</a:t>
            </a:fld>
            <a:endParaRPr lang="zh-CN" altLang="en-US"/>
          </a:p>
        </p:txBody>
      </p:sp>
    </p:spTree>
    <p:extLst>
      <p:ext uri="{BB962C8B-B14F-4D97-AF65-F5344CB8AC3E}">
        <p14:creationId xmlns:p14="http://schemas.microsoft.com/office/powerpoint/2010/main" val="1596884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define an energy function to assess the layer quality. It is defined as the weighted sum of a reconstruction term, a gamut term, and a compactness term.</a:t>
            </a:r>
          </a:p>
          <a:p>
            <a:endParaRPr lang="en-US" altLang="zh-CN" dirty="0"/>
          </a:p>
          <a:p>
            <a:r>
              <a:rPr lang="en-US" altLang="zh-CN" dirty="0"/>
              <a:t>The reconstruction term prefers the reconstructed image to be as close to the input image as possible. </a:t>
            </a:r>
          </a:p>
          <a:p>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29</a:t>
            </a:fld>
            <a:endParaRPr lang="zh-CN" altLang="en-US"/>
          </a:p>
        </p:txBody>
      </p:sp>
    </p:spTree>
    <p:extLst>
      <p:ext uri="{BB962C8B-B14F-4D97-AF65-F5344CB8AC3E}">
        <p14:creationId xmlns:p14="http://schemas.microsoft.com/office/powerpoint/2010/main" val="413671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focus on a specific type of vectorization i.e., multi-layer vectorization.  For a given raster image, multi-layer vectorization decomposes it into a set of ordered semi-transparent layers.</a:t>
            </a:r>
            <a:endParaRPr lang="zh-CN" altLang="en-US" dirty="0"/>
          </a:p>
        </p:txBody>
      </p:sp>
      <p:sp>
        <p:nvSpPr>
          <p:cNvPr id="4" name="灯片编号占位符 3"/>
          <p:cNvSpPr>
            <a:spLocks noGrp="1"/>
          </p:cNvSpPr>
          <p:nvPr>
            <p:ph type="sldNum" sz="quarter" idx="5"/>
          </p:nvPr>
        </p:nvSpPr>
        <p:spPr/>
        <p:txBody>
          <a:bodyPr/>
          <a:lstStyle/>
          <a:p>
            <a:fld id="{3C4F0CBD-A3EA-4AA1-8E0A-F0F81D9CFF81}" type="slidenum">
              <a:rPr lang="zh-CN" altLang="en-US" smtClean="0"/>
              <a:t>3</a:t>
            </a:fld>
            <a:endParaRPr lang="zh-CN" altLang="en-US"/>
          </a:p>
        </p:txBody>
      </p:sp>
    </p:spTree>
    <p:extLst>
      <p:ext uri="{BB962C8B-B14F-4D97-AF65-F5344CB8AC3E}">
        <p14:creationId xmlns:p14="http://schemas.microsoft.com/office/powerpoint/2010/main" val="1959754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We define a gamut term to penalize layers with color outside the RGB cube or large opacity for good editability</a:t>
            </a:r>
            <a:endParaRPr lang="zh-CN" altLang="en-US" sz="18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9DA021B7-799C-44F4-952C-F775CA021455}" type="slidenum">
              <a:rPr lang="zh-CN" altLang="en-US" smtClean="0"/>
              <a:t>30</a:t>
            </a:fld>
            <a:endParaRPr lang="zh-CN" altLang="en-US"/>
          </a:p>
        </p:txBody>
      </p:sp>
    </p:spTree>
    <p:extLst>
      <p:ext uri="{BB962C8B-B14F-4D97-AF65-F5344CB8AC3E}">
        <p14:creationId xmlns:p14="http://schemas.microsoft.com/office/powerpoint/2010/main" val="3520519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latin typeface="Arial" panose="020B0604020202020204" pitchFamily="34" charset="0"/>
                <a:cs typeface="Arial" panose="020B0604020202020204" pitchFamily="34" charset="0"/>
              </a:rPr>
              <a:t>We </a:t>
            </a:r>
            <a:r>
              <a:rPr lang="en-US" altLang="zh-CN" sz="1800" dirty="0"/>
              <a:t>define a</a:t>
            </a:r>
            <a:r>
              <a:rPr lang="en-US" altLang="zh-CN" sz="1800" dirty="0">
                <a:latin typeface="Arial" panose="020B0604020202020204" pitchFamily="34" charset="0"/>
                <a:cs typeface="Arial" panose="020B0604020202020204" pitchFamily="34" charset="0"/>
              </a:rPr>
              <a:t> compactness term to encourages smaller-sized layers to be on top of larger-size layers. </a:t>
            </a:r>
          </a:p>
          <a:p>
            <a:endParaRPr lang="en-US" altLang="zh-CN" sz="18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9DA021B7-799C-44F4-952C-F775CA021455}" type="slidenum">
              <a:rPr lang="zh-CN" altLang="en-US" smtClean="0"/>
              <a:t>31</a:t>
            </a:fld>
            <a:endParaRPr lang="zh-CN" altLang="en-US"/>
          </a:p>
        </p:txBody>
      </p:sp>
    </p:spTree>
    <p:extLst>
      <p:ext uri="{BB962C8B-B14F-4D97-AF65-F5344CB8AC3E}">
        <p14:creationId xmlns:p14="http://schemas.microsoft.com/office/powerpoint/2010/main" val="772638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each layer configuration, we estimate the layer parameters using optimization. </a:t>
                </a:r>
              </a:p>
              <a:p>
                <a:endParaRPr lang="en-US" altLang="zh-CN" dirty="0"/>
              </a:p>
              <a:p>
                <a:r>
                  <a:rPr lang="en-US" altLang="zh-CN" dirty="0"/>
                  <a:t>Finally, when all these candidate layer configurations along with layer parameters are obtained, we select the one with minimal energy loss to generate the resulting vector graph.</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each layer configuration, we employ the L-BFGS-B algorithm via the </a:t>
                </a:r>
                <a:r>
                  <a:rPr lang="en-US" altLang="zh-CN" dirty="0" err="1"/>
                  <a:t>NLopt</a:t>
                </a:r>
                <a:r>
                  <a:rPr lang="en-US" altLang="zh-CN" dirty="0"/>
                  <a:t> library to optimize the layer parameters. In all of our examples,</a:t>
                </a:r>
                <a:r>
                  <a:rPr lang="zh-CN" altLang="en-US" dirty="0"/>
                  <a:t> </a:t>
                </a:r>
                <a:r>
                  <a:rPr lang="en-US" altLang="zh-CN" dirty="0"/>
                  <a:t>we </a:t>
                </a:r>
                <a:r>
                  <a:rPr lang="en-US" altLang="zh-CN" sz="1200" b="0" dirty="0">
                    <a:latin typeface="Arial" panose="020B0604020202020204" pitchFamily="34" charset="0"/>
                    <a:cs typeface="Arial" panose="020B0604020202020204" pitchFamily="34" charset="0"/>
                  </a:rPr>
                  <a:t>set </a:t>
                </a:r>
                <a:r>
                  <a:rPr lang="en-US" altLang="zh-CN" sz="1200" b="0" i="0">
                    <a:latin typeface="Cambria Math" panose="02040503050406030204" pitchFamily="18" charset="0"/>
                  </a:rPr>
                  <a:t>𝑤_𝑟=20,𝑤_𝑔=10,</a:t>
                </a:r>
                <a:r>
                  <a:rPr lang="en-US" altLang="zh-CN" sz="1200" i="0">
                    <a:latin typeface="Cambria Math" panose="02040503050406030204" pitchFamily="18" charset="0"/>
                  </a:rPr>
                  <a:t>𝑤_𝑐</a:t>
                </a:r>
                <a:r>
                  <a:rPr lang="en-US" altLang="zh-CN" sz="1200" b="0" i="0">
                    <a:latin typeface="Cambria Math" panose="02040503050406030204" pitchFamily="18" charset="0"/>
                  </a:rPr>
                  <a:t>=0.02</a:t>
                </a:r>
                <a:r>
                  <a:rPr lang="zh-CN" altLang="en-US" dirty="0"/>
                  <a:t> </a:t>
                </a:r>
                <a:r>
                  <a:rPr lang="en-US" altLang="zh-CN" dirty="0"/>
                  <a:t>to achieve better results.</a:t>
                </a:r>
              </a:p>
              <a:p>
                <a:endParaRPr lang="en-US" altLang="zh-CN" dirty="0"/>
              </a:p>
              <a:p>
                <a:r>
                  <a:rPr lang="en-US" altLang="zh-CN" dirty="0"/>
                  <a:t>Finally, when all these candidate layer configurations along with layer parameters are obtained, we select the one with minimal energy loss to generate the resulting vector graph with the </a:t>
                </a:r>
                <a:r>
                  <a:rPr lang="en-US" altLang="zh-CN" dirty="0" err="1"/>
                  <a:t>Potrace</a:t>
                </a:r>
                <a:r>
                  <a:rPr lang="en-US" altLang="zh-CN" dirty="0"/>
                  <a:t> library.</a:t>
                </a:r>
              </a:p>
              <a:p>
                <a:endParaRPr lang="en-US" altLang="zh-CN" dirty="0"/>
              </a:p>
            </p:txBody>
          </p:sp>
        </mc:Fallback>
      </mc:AlternateContent>
      <p:sp>
        <p:nvSpPr>
          <p:cNvPr id="4" name="灯片编号占位符 3"/>
          <p:cNvSpPr>
            <a:spLocks noGrp="1"/>
          </p:cNvSpPr>
          <p:nvPr>
            <p:ph type="sldNum" sz="quarter" idx="5"/>
          </p:nvPr>
        </p:nvSpPr>
        <p:spPr/>
        <p:txBody>
          <a:bodyPr/>
          <a:lstStyle/>
          <a:p>
            <a:fld id="{9DA021B7-799C-44F4-952C-F775CA021455}" type="slidenum">
              <a:rPr lang="zh-CN" altLang="en-US" smtClean="0"/>
              <a:t>32</a:t>
            </a:fld>
            <a:endParaRPr lang="zh-CN" altLang="en-US"/>
          </a:p>
        </p:txBody>
      </p:sp>
    </p:spTree>
    <p:extLst>
      <p:ext uri="{BB962C8B-B14F-4D97-AF65-F5344CB8AC3E}">
        <p14:creationId xmlns:p14="http://schemas.microsoft.com/office/powerpoint/2010/main" val="830410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provide 3 decomposition results. We have consistently achieved high-quality decomposition results in all examples. </a:t>
            </a:r>
          </a:p>
          <a:p>
            <a:r>
              <a:rPr lang="en-US" altLang="zh-CN" dirty="0"/>
              <a:t>Our method perfectly recovers the layer stack and achieves reconstruction results with high accuracy.</a:t>
            </a:r>
          </a:p>
          <a:p>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33</a:t>
            </a:fld>
            <a:endParaRPr lang="zh-CN" altLang="en-US"/>
          </a:p>
        </p:txBody>
      </p:sp>
    </p:spTree>
    <p:extLst>
      <p:ext uri="{BB962C8B-B14F-4D97-AF65-F5344CB8AC3E}">
        <p14:creationId xmlns:p14="http://schemas.microsoft.com/office/powerpoint/2010/main" val="450338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provide 2 results compared to Photo2ClipArt.  In general, our method successfully recovers the layer order at each X-junction, and the layers do not contain holes. In contrast, Photo2ClipArt fails to obtain complete semi-transparent layers at x-junction and tends to generate some unnatural layers with holes.</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34</a:t>
            </a:fld>
            <a:endParaRPr lang="zh-CN" altLang="en-US"/>
          </a:p>
        </p:txBody>
      </p:sp>
    </p:spTree>
    <p:extLst>
      <p:ext uri="{BB962C8B-B14F-4D97-AF65-F5344CB8AC3E}">
        <p14:creationId xmlns:p14="http://schemas.microsoft.com/office/powerpoint/2010/main" val="4017967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conclusion, we proposed a fully automatic approach to multi-layer vectorization without any user interaction, and we introduced </a:t>
            </a:r>
            <a:r>
              <a:rPr lang="en-US" altLang="zh-CN" dirty="0">
                <a:latin typeface="Arial" panose="020B0604020202020204" pitchFamily="34" charset="0"/>
                <a:cs typeface="Arial" panose="020B0604020202020204" pitchFamily="34" charset="0"/>
              </a:rPr>
              <a:t>perceptually-motivated rules to </a:t>
            </a:r>
            <a:r>
              <a:rPr lang="en-US" altLang="zh-CN" dirty="0"/>
              <a:t>drastically reduce the search space, </a:t>
            </a:r>
            <a:r>
              <a:rPr lang="en-US" altLang="zh-CN" dirty="0">
                <a:latin typeface="Arial" panose="020B0604020202020204" pitchFamily="34" charset="0"/>
                <a:cs typeface="Arial" panose="020B0604020202020204" pitchFamily="34" charset="0"/>
              </a:rPr>
              <a:t>allowing us to find globally optimal layer decompositions.  For the decomposition results, the layers better reflect the shape and hierarchical structure of the input than SOAT methods.</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35</a:t>
            </a:fld>
            <a:endParaRPr lang="zh-CN" altLang="en-US"/>
          </a:p>
        </p:txBody>
      </p:sp>
    </p:spTree>
    <p:extLst>
      <p:ext uri="{BB962C8B-B14F-4D97-AF65-F5344CB8AC3E}">
        <p14:creationId xmlns:p14="http://schemas.microsoft.com/office/powerpoint/2010/main" val="1793410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 for you attention. </a:t>
            </a:r>
          </a:p>
          <a:p>
            <a:r>
              <a:rPr lang="en-US" altLang="zh-CN" sz="1200" b="0" i="0" kern="1200" dirty="0">
                <a:solidFill>
                  <a:schemeClr val="tx1"/>
                </a:solidFill>
                <a:effectLst/>
                <a:latin typeface="+mn-lt"/>
                <a:ea typeface="+mn-ea"/>
                <a:cs typeface="+mn-cs"/>
              </a:rPr>
              <a:t>Please feel free to contact us if you have any questions.</a:t>
            </a:r>
            <a:endParaRPr lang="en-US" altLang="zh-CN"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36</a:t>
            </a:fld>
            <a:endParaRPr lang="zh-CN" altLang="en-US"/>
          </a:p>
        </p:txBody>
      </p:sp>
    </p:spTree>
    <p:extLst>
      <p:ext uri="{BB962C8B-B14F-4D97-AF65-F5344CB8AC3E}">
        <p14:creationId xmlns:p14="http://schemas.microsoft.com/office/powerpoint/2010/main" val="273784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4F0CBD-A3EA-4AA1-8E0A-F0F81D9CFF81}" type="slidenum">
              <a:rPr lang="zh-CN" altLang="en-US" smtClean="0"/>
              <a:t>4</a:t>
            </a:fld>
            <a:endParaRPr lang="zh-CN" altLang="en-US"/>
          </a:p>
        </p:txBody>
      </p:sp>
    </p:spTree>
    <p:extLst>
      <p:ext uri="{BB962C8B-B14F-4D97-AF65-F5344CB8AC3E}">
        <p14:creationId xmlns:p14="http://schemas.microsoft.com/office/powerpoint/2010/main" val="135171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Meanwhile, these decomposed layers can accurately reconstruct the input by alpha blending.</a:t>
            </a:r>
            <a:endParaRPr lang="zh-CN" altLang="en-US" dirty="0"/>
          </a:p>
        </p:txBody>
      </p:sp>
      <p:sp>
        <p:nvSpPr>
          <p:cNvPr id="4" name="灯片编号占位符 3"/>
          <p:cNvSpPr>
            <a:spLocks noGrp="1"/>
          </p:cNvSpPr>
          <p:nvPr>
            <p:ph type="sldNum" sz="quarter" idx="5"/>
          </p:nvPr>
        </p:nvSpPr>
        <p:spPr/>
        <p:txBody>
          <a:bodyPr/>
          <a:lstStyle/>
          <a:p>
            <a:fld id="{3C4F0CBD-A3EA-4AA1-8E0A-F0F81D9CFF81}" type="slidenum">
              <a:rPr lang="zh-CN" altLang="en-US" smtClean="0"/>
              <a:t>5</a:t>
            </a:fld>
            <a:endParaRPr lang="zh-CN" altLang="en-US"/>
          </a:p>
        </p:txBody>
      </p:sp>
    </p:spTree>
    <p:extLst>
      <p:ext uri="{BB962C8B-B14F-4D97-AF65-F5344CB8AC3E}">
        <p14:creationId xmlns:p14="http://schemas.microsoft.com/office/powerpoint/2010/main" val="289532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decomposition, we can perform recoloring or object insert-remove-replace edits using these linear gradient layers in illustrator software.</a:t>
            </a:r>
            <a:endParaRPr lang="zh-CN" altLang="en-US" dirty="0"/>
          </a:p>
        </p:txBody>
      </p:sp>
      <p:sp>
        <p:nvSpPr>
          <p:cNvPr id="4" name="灯片编号占位符 3"/>
          <p:cNvSpPr>
            <a:spLocks noGrp="1"/>
          </p:cNvSpPr>
          <p:nvPr>
            <p:ph type="sldNum" sz="quarter" idx="5"/>
          </p:nvPr>
        </p:nvSpPr>
        <p:spPr/>
        <p:txBody>
          <a:bodyPr/>
          <a:lstStyle/>
          <a:p>
            <a:fld id="{3C4F0CBD-A3EA-4AA1-8E0A-F0F81D9CFF81}" type="slidenum">
              <a:rPr lang="zh-CN" altLang="en-US" smtClean="0"/>
              <a:t>6</a:t>
            </a:fld>
            <a:endParaRPr lang="zh-CN" altLang="en-US"/>
          </a:p>
        </p:txBody>
      </p:sp>
    </p:spTree>
    <p:extLst>
      <p:ext uri="{BB962C8B-B14F-4D97-AF65-F5344CB8AC3E}">
        <p14:creationId xmlns:p14="http://schemas.microsoft.com/office/powerpoint/2010/main" val="999236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most similar works to ours are proposed by Richardt et al. and Favreau et al. The former work iteratively decomposes the image region into layers by manually selecting the regions. The latter uses a Monte Carlo Tree Search algorithm to multi-layer decomposition. </a:t>
            </a:r>
          </a:p>
          <a:p>
            <a:endParaRPr lang="en-US" altLang="zh-CN" dirty="0"/>
          </a:p>
          <a:p>
            <a:r>
              <a:rPr lang="en-US" altLang="zh-CN" dirty="0"/>
              <a:t>But both methods </a:t>
            </a:r>
            <a:r>
              <a:rPr lang="en-US" altLang="zh-CN" sz="1200" dirty="0">
                <a:solidFill>
                  <a:srgbClr val="FF0000"/>
                </a:solidFill>
                <a:latin typeface="Arial" panose="020B0604020202020204" pitchFamily="34" charset="0"/>
                <a:cs typeface="Arial" panose="020B0604020202020204" pitchFamily="34" charset="0"/>
              </a:rPr>
              <a:t>require user interaction and cannot perform automatically decomposition.</a:t>
            </a:r>
            <a:endParaRPr lang="zh-CN" altLang="en-US" dirty="0"/>
          </a:p>
        </p:txBody>
      </p:sp>
      <p:sp>
        <p:nvSpPr>
          <p:cNvPr id="4" name="灯片编号占位符 3"/>
          <p:cNvSpPr>
            <a:spLocks noGrp="1"/>
          </p:cNvSpPr>
          <p:nvPr>
            <p:ph type="sldNum" sz="quarter" idx="5"/>
          </p:nvPr>
        </p:nvSpPr>
        <p:spPr/>
        <p:txBody>
          <a:bodyPr/>
          <a:lstStyle/>
          <a:p>
            <a:fld id="{3C4F0CBD-A3EA-4AA1-8E0A-F0F81D9CFF81}" type="slidenum">
              <a:rPr lang="zh-CN" altLang="en-US" smtClean="0"/>
              <a:t>7</a:t>
            </a:fld>
            <a:endParaRPr lang="zh-CN" altLang="en-US"/>
          </a:p>
        </p:txBody>
      </p:sp>
    </p:spTree>
    <p:extLst>
      <p:ext uri="{BB962C8B-B14F-4D97-AF65-F5344CB8AC3E}">
        <p14:creationId xmlns:p14="http://schemas.microsoft.com/office/powerpoint/2010/main" val="292261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this problem, we propose a fully automatic approach to gradient layer decomposition given a segmented input image.  Besides, we drastically reduce the search space with perceptually-motivated constraints, resulting in a small space that can be exhaustively enumerated quickly.</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8</a:t>
            </a:fld>
            <a:endParaRPr lang="zh-CN" altLang="en-US"/>
          </a:p>
        </p:txBody>
      </p:sp>
    </p:spTree>
    <p:extLst>
      <p:ext uri="{BB962C8B-B14F-4D97-AF65-F5344CB8AC3E}">
        <p14:creationId xmlns:p14="http://schemas.microsoft.com/office/powerpoint/2010/main" val="1194706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method takes a raster image and its segmentation mask as input, outputs a set of ordered semi-transparent layers.</a:t>
            </a:r>
            <a:endParaRPr lang="zh-CN" altLang="en-US" dirty="0"/>
          </a:p>
        </p:txBody>
      </p:sp>
      <p:sp>
        <p:nvSpPr>
          <p:cNvPr id="4" name="灯片编号占位符 3"/>
          <p:cNvSpPr>
            <a:spLocks noGrp="1"/>
          </p:cNvSpPr>
          <p:nvPr>
            <p:ph type="sldNum" sz="quarter" idx="5"/>
          </p:nvPr>
        </p:nvSpPr>
        <p:spPr/>
        <p:txBody>
          <a:bodyPr/>
          <a:lstStyle/>
          <a:p>
            <a:fld id="{9DA021B7-799C-44F4-952C-F775CA021455}" type="slidenum">
              <a:rPr lang="zh-CN" altLang="en-US" smtClean="0"/>
              <a:t>9</a:t>
            </a:fld>
            <a:endParaRPr lang="zh-CN" altLang="en-US"/>
          </a:p>
        </p:txBody>
      </p:sp>
    </p:spTree>
    <p:extLst>
      <p:ext uri="{BB962C8B-B14F-4D97-AF65-F5344CB8AC3E}">
        <p14:creationId xmlns:p14="http://schemas.microsoft.com/office/powerpoint/2010/main" val="3685082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2FBE3-C659-9F23-40AA-99279DE0E63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3DF08D3-2F38-5A16-C6BA-FAD83EE394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FC55BB-6282-8AE5-583B-1CB0523288F4}"/>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549D500A-7E40-8525-FCCA-60ED11DE64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44564A-F1A1-5236-26E4-18F66B13E406}"/>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998779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3D207-CF1A-F0A0-F08E-404A3D06C3C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BB6A34-5D34-ED8C-E5EC-52DC51FC14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D3C705-5FA5-3DEE-F8E5-7DD978B42CD4}"/>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80CF7615-DCF4-9E12-B66A-8B572551D7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905CDB-84AE-1255-03D1-C1E2BD2EB978}"/>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3551048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81A66F4-956E-54BA-04FC-3F6BFF9AA5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DC915C-D2F6-7AE4-E701-87D1623744C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F06F7F-A314-8588-EBE9-7835D894D690}"/>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281D4C1E-C687-A51C-4B8A-D18B7399AF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F15EBD-F554-735C-F587-EB93233F6255}"/>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3858111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E8AE2CBE-313A-956A-4E0C-F917CC54572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834829" y="4618566"/>
            <a:ext cx="8388193" cy="553998"/>
          </a:xfrm>
          <a:noFill/>
        </p:spPr>
        <p:txBody>
          <a:bodyPr wrap="square" lIns="182880" tIns="0" rIns="182880" bIns="91440" anchor="t" anchorCtr="0">
            <a:noAutofit/>
          </a:bodyPr>
          <a:lstStyle>
            <a:lvl1pPr marL="0" indent="0" algn="l">
              <a:lnSpc>
                <a:spcPct val="100000"/>
              </a:lnSpc>
              <a:spcBef>
                <a:spcPts val="0"/>
              </a:spcBef>
              <a:spcAft>
                <a:spcPts val="0"/>
              </a:spcAft>
              <a:buNone/>
              <a:defRPr sz="3000" b="1" cap="all" baseline="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834829" y="3807155"/>
            <a:ext cx="8388193" cy="661720"/>
          </a:xfrm>
          <a:noFill/>
        </p:spPr>
        <p:txBody>
          <a:bodyPr wrap="square" lIns="182880" tIns="45720" rIns="182880" bIns="0" anchor="b" anchorCtr="0">
            <a:noAutofit/>
          </a:bodyPr>
          <a:lstStyle>
            <a:lvl1pPr algn="l">
              <a:lnSpc>
                <a:spcPct val="100000"/>
              </a:lnSpc>
              <a:defRPr sz="5000" b="1" i="0" cap="all" baseline="0">
                <a:solidFill>
                  <a:schemeClr val="accent4"/>
                </a:solidFill>
              </a:defRPr>
            </a:lvl1pPr>
          </a:lstStyle>
          <a:p>
            <a:r>
              <a:rPr lang="en-US" dirty="0"/>
              <a:t>Presentation title</a:t>
            </a:r>
          </a:p>
        </p:txBody>
      </p:sp>
      <p:cxnSp>
        <p:nvCxnSpPr>
          <p:cNvPr id="15" name="Straight Connector 14">
            <a:extLst>
              <a:ext uri="{FF2B5EF4-FFF2-40B4-BE49-F238E27FC236}">
                <a16:creationId xmlns:a16="http://schemas.microsoft.com/office/drawing/2014/main" id="{D29FC1B1-89F1-DE45-BE9F-B7F6CF17C071}"/>
              </a:ext>
            </a:extLst>
          </p:cNvPr>
          <p:cNvCxnSpPr>
            <a:cxnSpLocks/>
          </p:cNvCxnSpPr>
          <p:nvPr userDrawn="1"/>
        </p:nvCxnSpPr>
        <p:spPr>
          <a:xfrm>
            <a:off x="1524" y="831623"/>
            <a:ext cx="12188952"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059A77-E601-2645-8CD4-1869E96E276E}"/>
              </a:ext>
            </a:extLst>
          </p:cNvPr>
          <p:cNvSpPr txBox="1"/>
          <p:nvPr userDrawn="1"/>
        </p:nvSpPr>
        <p:spPr>
          <a:xfrm>
            <a:off x="6761069" y="1118619"/>
            <a:ext cx="4369784" cy="430887"/>
          </a:xfrm>
          <a:prstGeom prst="rect">
            <a:avLst/>
          </a:prstGeom>
          <a:noFill/>
        </p:spPr>
        <p:txBody>
          <a:bodyPr wrap="square" rIns="0" rtlCol="0">
            <a:spAutoFit/>
          </a:bodyPr>
          <a:lstStyle/>
          <a:p>
            <a:pPr algn="r"/>
            <a:r>
              <a:rPr lang="en-US" sz="1100" b="0" spc="50" baseline="0" dirty="0">
                <a:solidFill>
                  <a:schemeClr val="tx1"/>
                </a:solidFill>
                <a:latin typeface="+mn-lt"/>
              </a:rPr>
              <a:t>THE PREMIER CONFERENCE &amp; EXHIBITION ON COMPUTER GRAPHICS &amp; INTERACTIVE TECHNIQUES</a:t>
            </a:r>
          </a:p>
        </p:txBody>
      </p:sp>
      <p:pic>
        <p:nvPicPr>
          <p:cNvPr id="11" name="Picture 10">
            <a:extLst>
              <a:ext uri="{FF2B5EF4-FFF2-40B4-BE49-F238E27FC236}">
                <a16:creationId xmlns:a16="http://schemas.microsoft.com/office/drawing/2014/main" id="{30FC6D89-217A-91B4-088A-09DF8501DC58}"/>
              </a:ext>
            </a:extLst>
          </p:cNvPr>
          <p:cNvPicPr>
            <a:picLocks noChangeAspect="1"/>
          </p:cNvPicPr>
          <p:nvPr userDrawn="1"/>
        </p:nvPicPr>
        <p:blipFill>
          <a:blip r:embed="rId3"/>
          <a:stretch>
            <a:fillRect/>
          </a:stretch>
        </p:blipFill>
        <p:spPr>
          <a:xfrm>
            <a:off x="1060167" y="820335"/>
            <a:ext cx="4369784" cy="1027456"/>
          </a:xfrm>
          <a:prstGeom prst="rect">
            <a:avLst/>
          </a:prstGeom>
        </p:spPr>
      </p:pic>
      <p:sp>
        <p:nvSpPr>
          <p:cNvPr id="5" name="TextBox 4">
            <a:extLst>
              <a:ext uri="{FF2B5EF4-FFF2-40B4-BE49-F238E27FC236}">
                <a16:creationId xmlns:a16="http://schemas.microsoft.com/office/drawing/2014/main" id="{3DFF1510-9A5B-B74B-0748-E512233827CA}"/>
              </a:ext>
            </a:extLst>
          </p:cNvPr>
          <p:cNvSpPr txBox="1"/>
          <p:nvPr userDrawn="1"/>
        </p:nvSpPr>
        <p:spPr>
          <a:xfrm>
            <a:off x="434849" y="6382110"/>
            <a:ext cx="6380539" cy="271549"/>
          </a:xfrm>
          <a:prstGeom prst="rect">
            <a:avLst/>
          </a:prstGeom>
          <a:noFill/>
        </p:spPr>
        <p:txBody>
          <a:bodyPr wrap="square" lIns="0" rtlCol="0">
            <a:spAutoFit/>
          </a:bodyPr>
          <a:lstStyle/>
          <a:p>
            <a:pPr marL="0" marR="0" lvl="0" indent="0" algn="l" defTabSz="914400" rtl="0" eaLnBrk="1" fontAlgn="auto" latinLnBrk="0" hangingPunct="1">
              <a:lnSpc>
                <a:spcPct val="130000"/>
              </a:lnSpc>
              <a:spcBef>
                <a:spcPts val="0"/>
              </a:spcBef>
              <a:spcAft>
                <a:spcPts val="600"/>
              </a:spcAft>
              <a:buClr>
                <a:schemeClr val="accent2"/>
              </a:buClr>
              <a:buSzTx/>
              <a:buFont typeface="Arial" panose="020B0604020202020204" pitchFamily="34" charset="0"/>
              <a:buNone/>
              <a:tabLst/>
              <a:defRPr/>
            </a:pPr>
            <a:r>
              <a:rPr lang="en-US" sz="1000" spc="20" baseline="0" dirty="0">
                <a:solidFill>
                  <a:schemeClr val="accent4"/>
                </a:solidFill>
              </a:rPr>
              <a:t>© 2023 SIGGRAPH. ALL RIGHTS RESERVED.</a:t>
            </a:r>
          </a:p>
        </p:txBody>
      </p:sp>
    </p:spTree>
    <p:extLst>
      <p:ext uri="{BB962C8B-B14F-4D97-AF65-F5344CB8AC3E}">
        <p14:creationId xmlns:p14="http://schemas.microsoft.com/office/powerpoint/2010/main" val="2370534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Divider - 1">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AE2CBE-313A-956A-4E0C-F917CC545722}"/>
              </a:ext>
            </a:extLst>
          </p:cNvPr>
          <p:cNvPicPr>
            <a:picLocks noChangeAspect="1"/>
          </p:cNvPicPr>
          <p:nvPr userDrawn="1"/>
        </p:nvPicPr>
        <p:blipFill>
          <a:blip r:embed="rId2"/>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1010516" y="3683041"/>
            <a:ext cx="7196506" cy="553998"/>
          </a:xfrm>
          <a:noFill/>
        </p:spPr>
        <p:txBody>
          <a:bodyPr wrap="square" lIns="182880" tIns="0" rIns="182880" bIns="91440" anchor="t" anchorCtr="0">
            <a:noAutofit/>
          </a:bodyPr>
          <a:lstStyle>
            <a:lvl1pPr marL="0" indent="0" algn="l">
              <a:lnSpc>
                <a:spcPct val="100000"/>
              </a:lnSpc>
              <a:spcBef>
                <a:spcPts val="0"/>
              </a:spcBef>
              <a:spcAft>
                <a:spcPts val="0"/>
              </a:spcAft>
              <a:buNone/>
              <a:defRPr sz="37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1010516" y="2529328"/>
            <a:ext cx="7196505" cy="984885"/>
          </a:xfrm>
          <a:noFill/>
        </p:spPr>
        <p:txBody>
          <a:bodyPr wrap="square" lIns="182880" tIns="45720" rIns="182880" bIns="0" anchor="b" anchorCtr="0">
            <a:normAutofit/>
          </a:bodyPr>
          <a:lstStyle>
            <a:lvl1pPr algn="l">
              <a:lnSpc>
                <a:spcPct val="100000"/>
              </a:lnSpc>
              <a:defRPr sz="6100" b="1" i="0" cap="all" baseline="0">
                <a:solidFill>
                  <a:schemeClr val="tx1"/>
                </a:solidFill>
              </a:defRPr>
            </a:lvl1pPr>
          </a:lstStyle>
          <a:p>
            <a:r>
              <a:rPr lang="en-US" dirty="0"/>
              <a:t>DIVIDER title</a:t>
            </a:r>
          </a:p>
        </p:txBody>
      </p:sp>
      <p:cxnSp>
        <p:nvCxnSpPr>
          <p:cNvPr id="15" name="Straight Connector 14">
            <a:extLst>
              <a:ext uri="{FF2B5EF4-FFF2-40B4-BE49-F238E27FC236}">
                <a16:creationId xmlns:a16="http://schemas.microsoft.com/office/drawing/2014/main" id="{D29FC1B1-89F1-DE45-BE9F-B7F6CF17C071}"/>
              </a:ext>
            </a:extLst>
          </p:cNvPr>
          <p:cNvCxnSpPr>
            <a:cxnSpLocks/>
          </p:cNvCxnSpPr>
          <p:nvPr userDrawn="1"/>
        </p:nvCxnSpPr>
        <p:spPr>
          <a:xfrm>
            <a:off x="1524" y="831623"/>
            <a:ext cx="12188952"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059A77-E601-2645-8CD4-1869E96E276E}"/>
              </a:ext>
            </a:extLst>
          </p:cNvPr>
          <p:cNvSpPr txBox="1"/>
          <p:nvPr userDrawn="1"/>
        </p:nvSpPr>
        <p:spPr>
          <a:xfrm>
            <a:off x="8302465" y="223966"/>
            <a:ext cx="3499563" cy="369332"/>
          </a:xfrm>
          <a:prstGeom prst="rect">
            <a:avLst/>
          </a:prstGeom>
          <a:noFill/>
        </p:spPr>
        <p:txBody>
          <a:bodyPr wrap="square" rIns="0" rtlCol="0">
            <a:spAutoFit/>
          </a:bodyPr>
          <a:lstStyle/>
          <a:p>
            <a:pPr algn="r"/>
            <a:r>
              <a:rPr lang="en-US" sz="900" b="0" spc="50" baseline="0" dirty="0">
                <a:solidFill>
                  <a:schemeClr val="tx1"/>
                </a:solidFill>
                <a:latin typeface="+mn-lt"/>
              </a:rPr>
              <a:t>THE PREMIER CONFERENCE &amp; EXHIBITION ON COMPUTER GRAPHICS &amp; INTERACTIVE TECHNIQUES</a:t>
            </a:r>
          </a:p>
        </p:txBody>
      </p:sp>
      <p:pic>
        <p:nvPicPr>
          <p:cNvPr id="11" name="Picture 10">
            <a:extLst>
              <a:ext uri="{FF2B5EF4-FFF2-40B4-BE49-F238E27FC236}">
                <a16:creationId xmlns:a16="http://schemas.microsoft.com/office/drawing/2014/main" id="{30FC6D89-217A-91B4-088A-09DF8501DC58}"/>
              </a:ext>
            </a:extLst>
          </p:cNvPr>
          <p:cNvPicPr>
            <a:picLocks noChangeAspect="1"/>
          </p:cNvPicPr>
          <p:nvPr userDrawn="1"/>
        </p:nvPicPr>
        <p:blipFill>
          <a:blip r:embed="rId3"/>
          <a:stretch>
            <a:fillRect/>
          </a:stretch>
        </p:blipFill>
        <p:spPr>
          <a:xfrm>
            <a:off x="1161767" y="1129964"/>
            <a:ext cx="2597421" cy="610725"/>
          </a:xfrm>
          <a:prstGeom prst="rect">
            <a:avLst/>
          </a:prstGeom>
        </p:spPr>
      </p:pic>
      <p:sp>
        <p:nvSpPr>
          <p:cNvPr id="4" name="TextBox 3">
            <a:extLst>
              <a:ext uri="{FF2B5EF4-FFF2-40B4-BE49-F238E27FC236}">
                <a16:creationId xmlns:a16="http://schemas.microsoft.com/office/drawing/2014/main" id="{C85B2328-643C-7641-0D07-872AD2DA567A}"/>
              </a:ext>
            </a:extLst>
          </p:cNvPr>
          <p:cNvSpPr txBox="1"/>
          <p:nvPr userDrawn="1"/>
        </p:nvSpPr>
        <p:spPr>
          <a:xfrm>
            <a:off x="434849" y="6382110"/>
            <a:ext cx="6380539" cy="271549"/>
          </a:xfrm>
          <a:prstGeom prst="rect">
            <a:avLst/>
          </a:prstGeom>
          <a:noFill/>
        </p:spPr>
        <p:txBody>
          <a:bodyPr wrap="square" lIns="0" rtlCol="0">
            <a:spAutoFit/>
          </a:bodyPr>
          <a:lstStyle/>
          <a:p>
            <a:pPr marL="0" marR="0" lvl="0" indent="0" algn="l" defTabSz="914400" rtl="0" eaLnBrk="1" fontAlgn="auto" latinLnBrk="0" hangingPunct="1">
              <a:lnSpc>
                <a:spcPct val="130000"/>
              </a:lnSpc>
              <a:spcBef>
                <a:spcPts val="0"/>
              </a:spcBef>
              <a:spcAft>
                <a:spcPts val="600"/>
              </a:spcAft>
              <a:buClr>
                <a:schemeClr val="accent2"/>
              </a:buClr>
              <a:buSzTx/>
              <a:buFont typeface="Arial" panose="020B0604020202020204" pitchFamily="34" charset="0"/>
              <a:buNone/>
              <a:tabLst/>
              <a:defRPr/>
            </a:pPr>
            <a:r>
              <a:rPr lang="en-US" sz="1000" spc="20" baseline="0" dirty="0">
                <a:solidFill>
                  <a:schemeClr val="accent4"/>
                </a:solidFill>
              </a:rPr>
              <a:t>© 2023 SIGGRAPH. ALL RIGHTS RESERVED.</a:t>
            </a:r>
          </a:p>
        </p:txBody>
      </p:sp>
    </p:spTree>
    <p:extLst>
      <p:ext uri="{BB962C8B-B14F-4D97-AF65-F5344CB8AC3E}">
        <p14:creationId xmlns:p14="http://schemas.microsoft.com/office/powerpoint/2010/main" val="64236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DA122-9A16-0CC2-6A26-1241B611CC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80BF4-DCD8-2C05-DDFD-284E759C889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092D8A-9026-6761-B63F-82A3607BA452}"/>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FDF0CAAC-2247-DAF5-7C85-10E348FE20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ED444F-6D01-C223-F8EF-937D25595149}"/>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161519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02C08-11B6-E77A-0A02-A61CF47D2F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B156FB8-564A-91EF-B797-4C60D7A09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D7FA70-492A-B817-9621-2DAECD7E7D1E}"/>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7DBF4D51-9A3F-7CA5-5E6F-DD8C25F5FF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0D50DC-87B8-F277-2DF0-161F496A6DD6}"/>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2826104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FA3F4-F2E8-A7E1-B152-DD504DA55B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601A226-4EF4-8B3D-1E98-61B73A0B34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B9274EB-1775-74E4-7E91-AB97F59B048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2759CD-7995-04BF-A0F8-6A9CD3852C9D}"/>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6" name="页脚占位符 5">
            <a:extLst>
              <a:ext uri="{FF2B5EF4-FFF2-40B4-BE49-F238E27FC236}">
                <a16:creationId xmlns:a16="http://schemas.microsoft.com/office/drawing/2014/main" id="{54277B1A-9CFC-F82D-0E43-ED6679D662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99A5C2-C3BB-A0C0-3F71-826C478C363F}"/>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1805704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5DF19-3944-593E-5A72-BDBB890F0FA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2C9BE90-31AA-44EE-379C-2F035F7DE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406C02E-17C2-E1B9-73A6-BD1AEA0DFE6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C661408-CE92-6EA5-248A-DED2109F9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508DE72-D708-9C26-6BD6-4E5DF45FB1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A657C58-05F2-62C2-25EA-A8A8964B7ED1}"/>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8" name="页脚占位符 7">
            <a:extLst>
              <a:ext uri="{FF2B5EF4-FFF2-40B4-BE49-F238E27FC236}">
                <a16:creationId xmlns:a16="http://schemas.microsoft.com/office/drawing/2014/main" id="{9F0A20AF-8A76-8261-FC50-BA9724FA847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DE8B857-BC67-B8DB-DE2E-8DCDA81E0C42}"/>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1400463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9388BA-27EE-4B59-444A-B87AF268D2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539A30F-2EC7-7125-958C-6B8A479E6EC2}"/>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4" name="页脚占位符 3">
            <a:extLst>
              <a:ext uri="{FF2B5EF4-FFF2-40B4-BE49-F238E27FC236}">
                <a16:creationId xmlns:a16="http://schemas.microsoft.com/office/drawing/2014/main" id="{E0EE9697-6D43-6426-B4E5-505B81ED79B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25B937A-D857-1F1B-51BA-0321CEBB3257}"/>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1136412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08595A-6E5D-48D7-2242-869C2CB18CE3}"/>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3" name="页脚占位符 2">
            <a:extLst>
              <a:ext uri="{FF2B5EF4-FFF2-40B4-BE49-F238E27FC236}">
                <a16:creationId xmlns:a16="http://schemas.microsoft.com/office/drawing/2014/main" id="{0F1A4140-FF76-4067-56AF-998102DAF1B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CFAFDF5-791E-D9ED-51B1-D579B1D6D9F1}"/>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4118032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058EA-614F-3398-EAB1-14E2C8681C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736DA2-A518-42D1-2857-4944047866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459017-3F99-A909-84FB-643B43BE9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F9F8B6-3FE4-9FA6-53AE-B3C8AD7F2065}"/>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6" name="页脚占位符 5">
            <a:extLst>
              <a:ext uri="{FF2B5EF4-FFF2-40B4-BE49-F238E27FC236}">
                <a16:creationId xmlns:a16="http://schemas.microsoft.com/office/drawing/2014/main" id="{14270FC2-D807-2123-8CD2-3066882E06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2568B7-DE97-F999-1E9A-8837833A03A0}"/>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199451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A575E0-36E9-30AB-39F8-1A51A68F04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ED74935-5BBF-FD01-CC85-005F751B2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E3B982F-2A20-284A-674E-66F62A4F7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6770739-840F-FC55-5840-323FA437878E}"/>
              </a:ext>
            </a:extLst>
          </p:cNvPr>
          <p:cNvSpPr>
            <a:spLocks noGrp="1"/>
          </p:cNvSpPr>
          <p:nvPr>
            <p:ph type="dt" sz="half" idx="10"/>
          </p:nvPr>
        </p:nvSpPr>
        <p:spPr/>
        <p:txBody>
          <a:bodyPr/>
          <a:lstStyle/>
          <a:p>
            <a:fld id="{2ADCD3D4-DB50-49D1-A22E-55E8540BD988}" type="datetimeFigureOut">
              <a:rPr lang="zh-CN" altLang="en-US" smtClean="0"/>
              <a:t>2023/8/1</a:t>
            </a:fld>
            <a:endParaRPr lang="zh-CN" altLang="en-US"/>
          </a:p>
        </p:txBody>
      </p:sp>
      <p:sp>
        <p:nvSpPr>
          <p:cNvPr id="6" name="页脚占位符 5">
            <a:extLst>
              <a:ext uri="{FF2B5EF4-FFF2-40B4-BE49-F238E27FC236}">
                <a16:creationId xmlns:a16="http://schemas.microsoft.com/office/drawing/2014/main" id="{F0942EF5-AEAA-0E2C-F3B3-35B40DD247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A81CE4-3C69-7A8B-D326-962B3C95DB43}"/>
              </a:ext>
            </a:extLst>
          </p:cNvPr>
          <p:cNvSpPr>
            <a:spLocks noGrp="1"/>
          </p:cNvSpPr>
          <p:nvPr>
            <p:ph type="sldNum" sz="quarter" idx="12"/>
          </p:nvPr>
        </p:nvSpPr>
        <p:spPr/>
        <p:txBody>
          <a:body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5449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A8B052-946F-B418-83A3-9578C1AAA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45EE24D-EA76-2C8D-7E7F-8C6A0D60E2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8D67D0-70DC-E9D7-A9C1-80ACA9727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CD3D4-DB50-49D1-A22E-55E8540BD988}"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DA2AE1FD-1FB6-F635-CCFF-6EE4FA31B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012F57C-9818-E379-2C90-1908F9219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402334-4E79-44CE-9FF5-A61FF9469400}" type="slidenum">
              <a:rPr lang="zh-CN" altLang="en-US" smtClean="0"/>
              <a:t>‹#›</a:t>
            </a:fld>
            <a:endParaRPr lang="zh-CN" altLang="en-US"/>
          </a:p>
        </p:txBody>
      </p:sp>
    </p:spTree>
    <p:extLst>
      <p:ext uri="{BB962C8B-B14F-4D97-AF65-F5344CB8AC3E}">
        <p14:creationId xmlns:p14="http://schemas.microsoft.com/office/powerpoint/2010/main" val="2739747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13" Type="http://schemas.openxmlformats.org/officeDocument/2006/relationships/image" Target="../media/image680.png"/><Relationship Id="rId18" Type="http://schemas.openxmlformats.org/officeDocument/2006/relationships/image" Target="../media/image530.png"/><Relationship Id="rId3" Type="http://schemas.openxmlformats.org/officeDocument/2006/relationships/image" Target="../media/image44.png"/><Relationship Id="rId21" Type="http://schemas.openxmlformats.org/officeDocument/2006/relationships/image" Target="../media/image56.png"/><Relationship Id="rId12" Type="http://schemas.openxmlformats.org/officeDocument/2006/relationships/image" Target="../media/image670.png"/><Relationship Id="rId2" Type="http://schemas.openxmlformats.org/officeDocument/2006/relationships/notesSlide" Target="../notesSlides/notesSlide13.xml"/><Relationship Id="rId16" Type="http://schemas.openxmlformats.org/officeDocument/2006/relationships/image" Target="../media/image440.png"/><Relationship Id="rId20" Type="http://schemas.openxmlformats.org/officeDocument/2006/relationships/image" Target="../media/image55.png"/><Relationship Id="rId1" Type="http://schemas.openxmlformats.org/officeDocument/2006/relationships/slideLayout" Target="../slideLayouts/slideLayout2.xml"/><Relationship Id="rId15" Type="http://schemas.openxmlformats.org/officeDocument/2006/relationships/image" Target="../media/image70.png"/><Relationship Id="rId23" Type="http://schemas.openxmlformats.org/officeDocument/2006/relationships/image" Target="../media/image58.png"/><Relationship Id="rId19" Type="http://schemas.openxmlformats.org/officeDocument/2006/relationships/image" Target="../media/image54.png"/><Relationship Id="rId14" Type="http://schemas.openxmlformats.org/officeDocument/2006/relationships/image" Target="../media/image69.png"/><Relationship Id="rId22" Type="http://schemas.openxmlformats.org/officeDocument/2006/relationships/image" Target="../media/image57.png"/></Relationships>
</file>

<file path=ppt/slides/_rels/slide14.xml.rels><?xml version="1.0" encoding="UTF-8" standalone="yes"?>
<Relationships xmlns="http://schemas.openxmlformats.org/package/2006/relationships"><Relationship Id="rId18" Type="http://schemas.openxmlformats.org/officeDocument/2006/relationships/image" Target="../media/image530.png"/><Relationship Id="rId13" Type="http://schemas.openxmlformats.org/officeDocument/2006/relationships/image" Target="../media/image680.png"/><Relationship Id="rId3" Type="http://schemas.openxmlformats.org/officeDocument/2006/relationships/image" Target="../media/image45.png"/><Relationship Id="rId21" Type="http://schemas.openxmlformats.org/officeDocument/2006/relationships/image" Target="../media/image56.png"/><Relationship Id="rId12" Type="http://schemas.openxmlformats.org/officeDocument/2006/relationships/image" Target="../media/image670.png"/><Relationship Id="rId2" Type="http://schemas.openxmlformats.org/officeDocument/2006/relationships/notesSlide" Target="../notesSlides/notesSlide14.xml"/><Relationship Id="rId20" Type="http://schemas.openxmlformats.org/officeDocument/2006/relationships/image" Target="../media/image55.png"/><Relationship Id="rId1" Type="http://schemas.openxmlformats.org/officeDocument/2006/relationships/slideLayout" Target="../slideLayouts/slideLayout2.xml"/><Relationship Id="rId23" Type="http://schemas.openxmlformats.org/officeDocument/2006/relationships/image" Target="../media/image58.png"/><Relationship Id="rId15" Type="http://schemas.openxmlformats.org/officeDocument/2006/relationships/image" Target="../media/image70.png"/><Relationship Id="rId19" Type="http://schemas.openxmlformats.org/officeDocument/2006/relationships/image" Target="../media/image54.png"/><Relationship Id="rId4" Type="http://schemas.openxmlformats.org/officeDocument/2006/relationships/image" Target="../media/image52.png"/><Relationship Id="rId22" Type="http://schemas.openxmlformats.org/officeDocument/2006/relationships/image" Target="../media/image57.png"/><Relationship Id="rId14" Type="http://schemas.openxmlformats.org/officeDocument/2006/relationships/image" Target="../media/image69.png"/></Relationships>
</file>

<file path=ppt/slides/_rels/slide15.xml.rels><?xml version="1.0" encoding="UTF-8" standalone="yes"?>
<Relationships xmlns="http://schemas.openxmlformats.org/package/2006/relationships"><Relationship Id="rId39" Type="http://schemas.openxmlformats.org/officeDocument/2006/relationships/image" Target="../media/image68.png"/><Relationship Id="rId51" Type="http://schemas.openxmlformats.org/officeDocument/2006/relationships/image" Target="../media/image58.png"/><Relationship Id="rId3" Type="http://schemas.openxmlformats.org/officeDocument/2006/relationships/image" Target="../media/image53.png"/><Relationship Id="rId34" Type="http://schemas.openxmlformats.org/officeDocument/2006/relationships/image" Target="../media/image600.png"/><Relationship Id="rId42" Type="http://schemas.openxmlformats.org/officeDocument/2006/relationships/image" Target="../media/image73.png"/><Relationship Id="rId47" Type="http://schemas.openxmlformats.org/officeDocument/2006/relationships/image" Target="../media/image54.png"/><Relationship Id="rId50" Type="http://schemas.openxmlformats.org/officeDocument/2006/relationships/image" Target="../media/image57.png"/><Relationship Id="rId33" Type="http://schemas.openxmlformats.org/officeDocument/2006/relationships/image" Target="../media/image590.png"/><Relationship Id="rId38" Type="http://schemas.openxmlformats.org/officeDocument/2006/relationships/image" Target="../media/image67.png"/><Relationship Id="rId46" Type="http://schemas.openxmlformats.org/officeDocument/2006/relationships/image" Target="../media/image530.png"/><Relationship Id="rId2" Type="http://schemas.openxmlformats.org/officeDocument/2006/relationships/notesSlide" Target="../notesSlides/notesSlide15.xml"/><Relationship Id="rId41"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png"/><Relationship Id="rId32" Type="http://schemas.openxmlformats.org/officeDocument/2006/relationships/image" Target="../media/image520.png"/><Relationship Id="rId37" Type="http://schemas.openxmlformats.org/officeDocument/2006/relationships/image" Target="../media/image66.png"/><Relationship Id="rId40" Type="http://schemas.openxmlformats.org/officeDocument/2006/relationships/image" Target="../media/image71.png"/><Relationship Id="rId45" Type="http://schemas.openxmlformats.org/officeDocument/2006/relationships/image" Target="../media/image77.png"/><Relationship Id="rId5" Type="http://schemas.openxmlformats.org/officeDocument/2006/relationships/image" Target="../media/image61.png"/><Relationship Id="rId36" Type="http://schemas.openxmlformats.org/officeDocument/2006/relationships/image" Target="../media/image65.png"/><Relationship Id="rId49" Type="http://schemas.openxmlformats.org/officeDocument/2006/relationships/image" Target="../media/image56.png"/><Relationship Id="rId44" Type="http://schemas.openxmlformats.org/officeDocument/2006/relationships/image" Target="../media/image75.png"/><Relationship Id="rId4" Type="http://schemas.openxmlformats.org/officeDocument/2006/relationships/image" Target="../media/image60.png"/><Relationship Id="rId35" Type="http://schemas.openxmlformats.org/officeDocument/2006/relationships/image" Target="../media/image610.png"/><Relationship Id="rId43" Type="http://schemas.openxmlformats.org/officeDocument/2006/relationships/image" Target="../media/image74.png"/><Relationship Id="rId48"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76.png"/><Relationship Id="rId3" Type="http://schemas.openxmlformats.org/officeDocument/2006/relationships/image" Target="../media/image85.png"/><Relationship Id="rId34" Type="http://schemas.openxmlformats.org/officeDocument/2006/relationships/image" Target="../media/image107.png"/><Relationship Id="rId7" Type="http://schemas.openxmlformats.org/officeDocument/2006/relationships/image" Target="../media/image89.png"/><Relationship Id="rId12" Type="http://schemas.openxmlformats.org/officeDocument/2006/relationships/image" Target="../media/image64.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png"/><Relationship Id="rId2" Type="http://schemas.openxmlformats.org/officeDocument/2006/relationships/notesSlide" Target="../notesSlides/notesSlide16.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63.png"/><Relationship Id="rId24" Type="http://schemas.openxmlformats.org/officeDocument/2006/relationships/image" Target="../media/image97.png"/><Relationship Id="rId37" Type="http://schemas.openxmlformats.org/officeDocument/2006/relationships/image" Target="../media/image110.png"/><Relationship Id="rId5" Type="http://schemas.openxmlformats.org/officeDocument/2006/relationships/image" Target="../media/image87.png"/><Relationship Id="rId15" Type="http://schemas.openxmlformats.org/officeDocument/2006/relationships/image" Target="../media/image79.png"/><Relationship Id="rId23" Type="http://schemas.openxmlformats.org/officeDocument/2006/relationships/image" Target="../media/image96.png"/><Relationship Id="rId36" Type="http://schemas.openxmlformats.org/officeDocument/2006/relationships/image" Target="../media/image109.png"/><Relationship Id="rId10" Type="http://schemas.openxmlformats.org/officeDocument/2006/relationships/image" Target="../media/image59.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78.png"/><Relationship Id="rId22" Type="http://schemas.openxmlformats.org/officeDocument/2006/relationships/image" Target="../media/image95.png"/><Relationship Id="rId35" Type="http://schemas.openxmlformats.org/officeDocument/2006/relationships/image" Target="../media/image108.png"/></Relationships>
</file>

<file path=ppt/slides/_rels/slide17.xml.rels><?xml version="1.0" encoding="UTF-8" standalone="yes"?>
<Relationships xmlns="http://schemas.openxmlformats.org/package/2006/relationships"><Relationship Id="rId8" Type="http://schemas.openxmlformats.org/officeDocument/2006/relationships/image" Target="../media/image630.png"/><Relationship Id="rId26" Type="http://schemas.openxmlformats.org/officeDocument/2006/relationships/image" Target="../media/image125.png"/><Relationship Id="rId21" Type="http://schemas.openxmlformats.org/officeDocument/2006/relationships/image" Target="../media/image120.png"/><Relationship Id="rId7" Type="http://schemas.openxmlformats.org/officeDocument/2006/relationships/image" Target="../media/image641.png"/><Relationship Id="rId12" Type="http://schemas.openxmlformats.org/officeDocument/2006/relationships/image" Target="../media/image6700.png"/><Relationship Id="rId25" Type="http://schemas.openxmlformats.org/officeDocument/2006/relationships/image" Target="../media/image124.png"/><Relationship Id="rId33" Type="http://schemas.openxmlformats.org/officeDocument/2006/relationships/image" Target="../media/image81.png"/><Relationship Id="rId2" Type="http://schemas.openxmlformats.org/officeDocument/2006/relationships/notesSlide" Target="../notesSlides/notesSlide17.xml"/><Relationship Id="rId20" Type="http://schemas.openxmlformats.org/officeDocument/2006/relationships/image" Target="../media/image119.png"/><Relationship Id="rId29" Type="http://schemas.openxmlformats.org/officeDocument/2006/relationships/image" Target="../media/image761.png"/><Relationship Id="rId1" Type="http://schemas.openxmlformats.org/officeDocument/2006/relationships/slideLayout" Target="../slideLayouts/slideLayout2.xml"/><Relationship Id="rId11" Type="http://schemas.openxmlformats.org/officeDocument/2006/relationships/image" Target="../media/image660.png"/><Relationship Id="rId24" Type="http://schemas.openxmlformats.org/officeDocument/2006/relationships/image" Target="../media/image123.png"/><Relationship Id="rId32" Type="http://schemas.openxmlformats.org/officeDocument/2006/relationships/image" Target="../media/image800.png"/><Relationship Id="rId23" Type="http://schemas.openxmlformats.org/officeDocument/2006/relationships/image" Target="../media/image122.png"/><Relationship Id="rId28" Type="http://schemas.openxmlformats.org/officeDocument/2006/relationships/image" Target="../media/image643.png"/><Relationship Id="rId10" Type="http://schemas.openxmlformats.org/officeDocument/2006/relationships/image" Target="../media/image650.png"/><Relationship Id="rId31" Type="http://schemas.openxmlformats.org/officeDocument/2006/relationships/image" Target="../media/image790.png"/><Relationship Id="rId9" Type="http://schemas.openxmlformats.org/officeDocument/2006/relationships/image" Target="../media/image640.png"/><Relationship Id="rId22" Type="http://schemas.openxmlformats.org/officeDocument/2006/relationships/image" Target="../media/image121.png"/><Relationship Id="rId27" Type="http://schemas.openxmlformats.org/officeDocument/2006/relationships/image" Target="../media/image632.png"/><Relationship Id="rId30" Type="http://schemas.openxmlformats.org/officeDocument/2006/relationships/image" Target="../media/image780.png"/></Relationships>
</file>

<file path=ppt/slides/_rels/slide1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81.png"/><Relationship Id="rId5" Type="http://schemas.openxmlformats.org/officeDocument/2006/relationships/image" Target="../media/image83.png"/><Relationship Id="rId10" Type="http://schemas.openxmlformats.org/officeDocument/2006/relationships/image" Target="../media/image93.svg"/><Relationship Id="rId4" Type="http://schemas.openxmlformats.org/officeDocument/2006/relationships/image" Target="../media/image642.png"/><Relationship Id="rId9" Type="http://schemas.openxmlformats.org/officeDocument/2006/relationships/image" Target="../media/image92.png"/></Relationships>
</file>

<file path=ppt/slides/_rels/slide1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30.png"/><Relationship Id="rId7"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4.png"/><Relationship Id="rId10" Type="http://schemas.openxmlformats.org/officeDocument/2006/relationships/image" Target="../media/image93.svg"/><Relationship Id="rId4" Type="http://schemas.openxmlformats.org/officeDocument/2006/relationships/image" Target="../media/image840.png"/><Relationship Id="rId9" Type="http://schemas.openxmlformats.org/officeDocument/2006/relationships/image" Target="../media/image9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101.png"/><Relationship Id="rId7"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0.png"/><Relationship Id="rId10" Type="http://schemas.openxmlformats.org/officeDocument/2006/relationships/image" Target="../media/image93.svg"/><Relationship Id="rId4" Type="http://schemas.openxmlformats.org/officeDocument/2006/relationships/image" Target="../media/image102.png"/><Relationship Id="rId9"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104.png"/><Relationship Id="rId18" Type="http://schemas.openxmlformats.org/officeDocument/2006/relationships/image" Target="../media/image115.png"/><Relationship Id="rId7" Type="http://schemas.openxmlformats.org/officeDocument/2006/relationships/image" Target="../media/image641.png"/><Relationship Id="rId12" Type="http://schemas.openxmlformats.org/officeDocument/2006/relationships/image" Target="../media/image6700.png"/><Relationship Id="rId17" Type="http://schemas.openxmlformats.org/officeDocument/2006/relationships/image" Target="../media/image114.png"/><Relationship Id="rId2" Type="http://schemas.openxmlformats.org/officeDocument/2006/relationships/notesSlide" Target="../notesSlides/notesSlide21.xml"/><Relationship Id="rId16" Type="http://schemas.openxmlformats.org/officeDocument/2006/relationships/image" Target="../media/image113.png"/><Relationship Id="rId1" Type="http://schemas.openxmlformats.org/officeDocument/2006/relationships/slideLayout" Target="../slideLayouts/slideLayout2.xml"/><Relationship Id="rId11" Type="http://schemas.openxmlformats.org/officeDocument/2006/relationships/image" Target="../media/image660.png"/><Relationship Id="rId15" Type="http://schemas.openxmlformats.org/officeDocument/2006/relationships/image" Target="../media/image112.png"/><Relationship Id="rId10" Type="http://schemas.openxmlformats.org/officeDocument/2006/relationships/image" Target="../media/image650.png"/><Relationship Id="rId19" Type="http://schemas.openxmlformats.org/officeDocument/2006/relationships/image" Target="../media/image116.png"/><Relationship Id="rId9" Type="http://schemas.openxmlformats.org/officeDocument/2006/relationships/image" Target="../media/image640.png"/><Relationship Id="rId14" Type="http://schemas.openxmlformats.org/officeDocument/2006/relationships/image" Target="../media/image105.png"/></Relationships>
</file>

<file path=ppt/slides/_rels/slide22.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104.png"/><Relationship Id="rId18" Type="http://schemas.openxmlformats.org/officeDocument/2006/relationships/image" Target="../media/image115.png"/><Relationship Id="rId7" Type="http://schemas.openxmlformats.org/officeDocument/2006/relationships/image" Target="../media/image641.png"/><Relationship Id="rId12" Type="http://schemas.openxmlformats.org/officeDocument/2006/relationships/image" Target="../media/image6700.png"/><Relationship Id="rId17" Type="http://schemas.openxmlformats.org/officeDocument/2006/relationships/image" Target="../media/image114.png"/><Relationship Id="rId2" Type="http://schemas.openxmlformats.org/officeDocument/2006/relationships/notesSlide" Target="../notesSlides/notesSlide22.xml"/><Relationship Id="rId16" Type="http://schemas.openxmlformats.org/officeDocument/2006/relationships/image" Target="../media/image113.png"/><Relationship Id="rId1" Type="http://schemas.openxmlformats.org/officeDocument/2006/relationships/slideLayout" Target="../slideLayouts/slideLayout2.xml"/><Relationship Id="rId11" Type="http://schemas.openxmlformats.org/officeDocument/2006/relationships/image" Target="../media/image660.png"/><Relationship Id="rId15" Type="http://schemas.openxmlformats.org/officeDocument/2006/relationships/image" Target="../media/image112.png"/><Relationship Id="rId10" Type="http://schemas.openxmlformats.org/officeDocument/2006/relationships/image" Target="../media/image650.png"/><Relationship Id="rId19" Type="http://schemas.openxmlformats.org/officeDocument/2006/relationships/image" Target="../media/image116.png"/><Relationship Id="rId9" Type="http://schemas.openxmlformats.org/officeDocument/2006/relationships/image" Target="../media/image640.png"/><Relationship Id="rId14" Type="http://schemas.openxmlformats.org/officeDocument/2006/relationships/image" Target="../media/image105.png"/></Relationships>
</file>

<file path=ppt/slides/_rels/slide2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104.png"/><Relationship Id="rId18" Type="http://schemas.openxmlformats.org/officeDocument/2006/relationships/image" Target="../media/image115.png"/><Relationship Id="rId7" Type="http://schemas.openxmlformats.org/officeDocument/2006/relationships/image" Target="../media/image641.png"/><Relationship Id="rId12" Type="http://schemas.openxmlformats.org/officeDocument/2006/relationships/image" Target="../media/image6700.png"/><Relationship Id="rId17" Type="http://schemas.openxmlformats.org/officeDocument/2006/relationships/image" Target="../media/image114.png"/><Relationship Id="rId2" Type="http://schemas.openxmlformats.org/officeDocument/2006/relationships/notesSlide" Target="../notesSlides/notesSlide23.xml"/><Relationship Id="rId16" Type="http://schemas.openxmlformats.org/officeDocument/2006/relationships/image" Target="../media/image113.png"/><Relationship Id="rId1" Type="http://schemas.openxmlformats.org/officeDocument/2006/relationships/slideLayout" Target="../slideLayouts/slideLayout2.xml"/><Relationship Id="rId11" Type="http://schemas.openxmlformats.org/officeDocument/2006/relationships/image" Target="../media/image660.png"/><Relationship Id="rId15" Type="http://schemas.openxmlformats.org/officeDocument/2006/relationships/image" Target="../media/image112.png"/><Relationship Id="rId10" Type="http://schemas.openxmlformats.org/officeDocument/2006/relationships/image" Target="../media/image650.png"/><Relationship Id="rId19" Type="http://schemas.openxmlformats.org/officeDocument/2006/relationships/image" Target="../media/image116.png"/><Relationship Id="rId9" Type="http://schemas.openxmlformats.org/officeDocument/2006/relationships/image" Target="../media/image640.png"/><Relationship Id="rId14"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104.png"/><Relationship Id="rId18" Type="http://schemas.openxmlformats.org/officeDocument/2006/relationships/image" Target="../media/image115.png"/><Relationship Id="rId7" Type="http://schemas.openxmlformats.org/officeDocument/2006/relationships/image" Target="../media/image641.png"/><Relationship Id="rId12" Type="http://schemas.openxmlformats.org/officeDocument/2006/relationships/image" Target="../media/image6700.png"/><Relationship Id="rId17" Type="http://schemas.openxmlformats.org/officeDocument/2006/relationships/image" Target="../media/image114.png"/><Relationship Id="rId2" Type="http://schemas.openxmlformats.org/officeDocument/2006/relationships/notesSlide" Target="../notesSlides/notesSlide24.xml"/><Relationship Id="rId16" Type="http://schemas.openxmlformats.org/officeDocument/2006/relationships/image" Target="../media/image113.png"/><Relationship Id="rId1" Type="http://schemas.openxmlformats.org/officeDocument/2006/relationships/slideLayout" Target="../slideLayouts/slideLayout2.xml"/><Relationship Id="rId11" Type="http://schemas.openxmlformats.org/officeDocument/2006/relationships/image" Target="../media/image660.png"/><Relationship Id="rId15" Type="http://schemas.openxmlformats.org/officeDocument/2006/relationships/image" Target="../media/image112.png"/><Relationship Id="rId10" Type="http://schemas.openxmlformats.org/officeDocument/2006/relationships/image" Target="../media/image650.png"/><Relationship Id="rId19" Type="http://schemas.openxmlformats.org/officeDocument/2006/relationships/image" Target="../media/image116.png"/><Relationship Id="rId9" Type="http://schemas.openxmlformats.org/officeDocument/2006/relationships/image" Target="../media/image640.png"/><Relationship Id="rId14" Type="http://schemas.openxmlformats.org/officeDocument/2006/relationships/image" Target="../media/image105.png"/></Relationships>
</file>

<file path=ppt/slides/_rels/slide25.xml.rels><?xml version="1.0" encoding="UTF-8" standalone="yes"?>
<Relationships xmlns="http://schemas.openxmlformats.org/package/2006/relationships"><Relationship Id="rId8" Type="http://schemas.openxmlformats.org/officeDocument/2006/relationships/image" Target="../media/image630.png"/><Relationship Id="rId39" Type="http://schemas.openxmlformats.org/officeDocument/2006/relationships/image" Target="../media/image1580.png"/><Relationship Id="rId34" Type="http://schemas.openxmlformats.org/officeDocument/2006/relationships/image" Target="../media/image1530.png"/><Relationship Id="rId42" Type="http://schemas.openxmlformats.org/officeDocument/2006/relationships/image" Target="../media/image170.png"/><Relationship Id="rId7" Type="http://schemas.openxmlformats.org/officeDocument/2006/relationships/image" Target="../media/image641.png"/><Relationship Id="rId12" Type="http://schemas.openxmlformats.org/officeDocument/2006/relationships/image" Target="../media/image6700.png"/><Relationship Id="rId38" Type="http://schemas.openxmlformats.org/officeDocument/2006/relationships/image" Target="../media/image169.png"/><Relationship Id="rId2" Type="http://schemas.openxmlformats.org/officeDocument/2006/relationships/notesSlide" Target="../notesSlides/notesSlide25.xml"/><Relationship Id="rId41" Type="http://schemas.openxmlformats.org/officeDocument/2006/relationships/image" Target="../media/image1690.png"/><Relationship Id="rId1" Type="http://schemas.openxmlformats.org/officeDocument/2006/relationships/slideLayout" Target="../slideLayouts/slideLayout2.xml"/><Relationship Id="rId11" Type="http://schemas.openxmlformats.org/officeDocument/2006/relationships/image" Target="../media/image660.png"/><Relationship Id="rId37" Type="http://schemas.openxmlformats.org/officeDocument/2006/relationships/image" Target="../media/image1560.png"/><Relationship Id="rId40" Type="http://schemas.openxmlformats.org/officeDocument/2006/relationships/image" Target="../media/image1590.png"/><Relationship Id="rId36" Type="http://schemas.openxmlformats.org/officeDocument/2006/relationships/image" Target="../media/image1550.png"/><Relationship Id="rId10" Type="http://schemas.openxmlformats.org/officeDocument/2006/relationships/image" Target="../media/image650.png"/><Relationship Id="rId9" Type="http://schemas.openxmlformats.org/officeDocument/2006/relationships/image" Target="../media/image640.png"/><Relationship Id="rId35" Type="http://schemas.openxmlformats.org/officeDocument/2006/relationships/image" Target="../media/image15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1030.png"/><Relationship Id="rId18" Type="http://schemas.openxmlformats.org/officeDocument/2006/relationships/image" Target="../media/image1140.png"/><Relationship Id="rId7" Type="http://schemas.openxmlformats.org/officeDocument/2006/relationships/image" Target="../media/image641.png"/><Relationship Id="rId12" Type="http://schemas.openxmlformats.org/officeDocument/2006/relationships/image" Target="../media/image6700.png"/><Relationship Id="rId17" Type="http://schemas.openxmlformats.org/officeDocument/2006/relationships/image" Target="../media/image1130.png"/><Relationship Id="rId2" Type="http://schemas.openxmlformats.org/officeDocument/2006/relationships/notesSlide" Target="../notesSlides/notesSlide27.xml"/><Relationship Id="rId16" Type="http://schemas.openxmlformats.org/officeDocument/2006/relationships/image" Target="../media/image1120.png"/><Relationship Id="rId1" Type="http://schemas.openxmlformats.org/officeDocument/2006/relationships/slideLayout" Target="../slideLayouts/slideLayout2.xml"/><Relationship Id="rId11" Type="http://schemas.openxmlformats.org/officeDocument/2006/relationships/image" Target="../media/image660.png"/><Relationship Id="rId15" Type="http://schemas.openxmlformats.org/officeDocument/2006/relationships/image" Target="../media/image1051.png"/><Relationship Id="rId10" Type="http://schemas.openxmlformats.org/officeDocument/2006/relationships/image" Target="../media/image650.png"/><Relationship Id="rId19" Type="http://schemas.openxmlformats.org/officeDocument/2006/relationships/image" Target="../media/image1150.png"/><Relationship Id="rId9" Type="http://schemas.openxmlformats.org/officeDocument/2006/relationships/image" Target="../media/image640.png"/><Relationship Id="rId14" Type="http://schemas.openxmlformats.org/officeDocument/2006/relationships/image" Target="../media/image1040.png"/></Relationships>
</file>

<file path=ppt/slides/_rels/slide28.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1171.png"/><Relationship Id="rId18" Type="http://schemas.openxmlformats.org/officeDocument/2006/relationships/image" Target="../media/image1130.png"/><Relationship Id="rId7" Type="http://schemas.openxmlformats.org/officeDocument/2006/relationships/image" Target="../media/image641.png"/><Relationship Id="rId12" Type="http://schemas.openxmlformats.org/officeDocument/2006/relationships/image" Target="../media/image6700.png"/><Relationship Id="rId17" Type="http://schemas.openxmlformats.org/officeDocument/2006/relationships/image" Target="../media/image1120.png"/><Relationship Id="rId2" Type="http://schemas.openxmlformats.org/officeDocument/2006/relationships/notesSlide" Target="../notesSlides/notesSlide28.xml"/><Relationship Id="rId16" Type="http://schemas.openxmlformats.org/officeDocument/2006/relationships/image" Target="../media/image1051.png"/><Relationship Id="rId20" Type="http://schemas.openxmlformats.org/officeDocument/2006/relationships/image" Target="../media/image1180.png"/><Relationship Id="rId1" Type="http://schemas.openxmlformats.org/officeDocument/2006/relationships/slideLayout" Target="../slideLayouts/slideLayout2.xml"/><Relationship Id="rId11" Type="http://schemas.openxmlformats.org/officeDocument/2006/relationships/image" Target="../media/image660.png"/><Relationship Id="rId15" Type="http://schemas.openxmlformats.org/officeDocument/2006/relationships/image" Target="../media/image1040.png"/><Relationship Id="rId10" Type="http://schemas.openxmlformats.org/officeDocument/2006/relationships/image" Target="../media/image650.png"/><Relationship Id="rId19" Type="http://schemas.openxmlformats.org/officeDocument/2006/relationships/image" Target="../media/image1170.png"/><Relationship Id="rId9" Type="http://schemas.openxmlformats.org/officeDocument/2006/relationships/image" Target="../media/image640.png"/><Relationship Id="rId14" Type="http://schemas.openxmlformats.org/officeDocument/2006/relationships/image" Target="../media/image1030.png"/></Relationships>
</file>

<file path=ppt/slides/_rels/slide29.xml.rels><?xml version="1.0" encoding="UTF-8" standalone="yes"?>
<Relationships xmlns="http://schemas.openxmlformats.org/package/2006/relationships"><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05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8" Type="http://schemas.openxmlformats.org/officeDocument/2006/relationships/image" Target="../media/image85.svg"/><Relationship Id="rId7"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58.png"/><Relationship Id="rId5" Type="http://schemas.openxmlformats.org/officeDocument/2006/relationships/image" Target="../media/image127.png"/><Relationship Id="rId10" Type="http://schemas.openxmlformats.org/officeDocument/2006/relationships/image" Target="../media/image93.svg"/><Relationship Id="rId4" Type="http://schemas.openxmlformats.org/officeDocument/2006/relationships/image" Target="../media/image159.png"/><Relationship Id="rId9"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3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29.png"/><Relationship Id="rId7" Type="http://schemas.openxmlformats.org/officeDocument/2006/relationships/image" Target="../media/image13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9.png"/><Relationship Id="rId5" Type="http://schemas.openxmlformats.org/officeDocument/2006/relationships/image" Target="../media/image132.png"/><Relationship Id="rId10" Type="http://schemas.openxmlformats.org/officeDocument/2006/relationships/image" Target="../media/image138.png"/><Relationship Id="rId4" Type="http://schemas.openxmlformats.org/officeDocument/2006/relationships/image" Target="../media/image131.png"/><Relationship Id="rId9" Type="http://schemas.openxmlformats.org/officeDocument/2006/relationships/image" Target="../media/image137.png"/></Relationships>
</file>

<file path=ppt/slides/_rels/slide3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7.png"/><Relationship Id="rId7"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hyperlink" Target="mailto:dzj@qhu.edu.cn" TargetMode="External"/><Relationship Id="rId7" Type="http://schemas.openxmlformats.org/officeDocument/2006/relationships/hyperlink" Target="mailto:xukun@tsinghua.edu.cn"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hyperlink" Target="mailto:ygingold@gmu.edu" TargetMode="External"/><Relationship Id="rId5" Type="http://schemas.openxmlformats.org/officeDocument/2006/relationships/hyperlink" Target="mailto:tanjianchaoustc@gmail.com" TargetMode="External"/><Relationship Id="rId4" Type="http://schemas.openxmlformats.org/officeDocument/2006/relationships/hyperlink" Target="mailto:leikx18@mails.tsinghua.edu.c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18" Type="http://schemas.openxmlformats.org/officeDocument/2006/relationships/image" Target="../media/image27.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0.png"/><Relationship Id="rId17"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9.png"/><Relationship Id="rId5" Type="http://schemas.openxmlformats.org/officeDocument/2006/relationships/image" Target="../media/image1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28.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29.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F57ED58-4EBE-1D3B-ECE4-229D13DA9C84}"/>
              </a:ext>
            </a:extLst>
          </p:cNvPr>
          <p:cNvSpPr>
            <a:spLocks noGrp="1"/>
          </p:cNvSpPr>
          <p:nvPr>
            <p:ph type="subTitle" idx="1"/>
          </p:nvPr>
        </p:nvSpPr>
        <p:spPr>
          <a:xfrm>
            <a:off x="834829" y="4603141"/>
            <a:ext cx="10042721" cy="1630742"/>
          </a:xfrm>
        </p:spPr>
        <p:txBody>
          <a:bodyPr/>
          <a:lstStyle/>
          <a:p>
            <a:pPr algn="l"/>
            <a:r>
              <a:rPr lang="en-US" altLang="zh-CN" sz="2000" b="1" dirty="0">
                <a:latin typeface="Arial" panose="020B0604020202020204" pitchFamily="34" charset="0"/>
                <a:cs typeface="Arial" panose="020B0604020202020204" pitchFamily="34" charset="0"/>
              </a:rPr>
              <a:t>Zheng-Jun Du	</a:t>
            </a:r>
            <a:r>
              <a:rPr lang="en-US" altLang="zh-CN" sz="2000" dirty="0">
                <a:latin typeface="Arial" panose="020B0604020202020204" pitchFamily="34" charset="0"/>
                <a:cs typeface="Arial" panose="020B0604020202020204" pitchFamily="34" charset="0"/>
              </a:rPr>
              <a:t>Qinghai University,  Tsinghua University</a:t>
            </a:r>
          </a:p>
          <a:p>
            <a:pPr algn="l"/>
            <a:r>
              <a:rPr lang="en-US" altLang="zh-CN" sz="2000" b="1" dirty="0">
                <a:latin typeface="Arial" panose="020B0604020202020204" pitchFamily="34" charset="0"/>
                <a:cs typeface="Arial" panose="020B0604020202020204" pitchFamily="34" charset="0"/>
              </a:rPr>
              <a:t>Liang-Fu Kang	</a:t>
            </a:r>
            <a:r>
              <a:rPr lang="en-US" altLang="zh-CN" sz="2000" dirty="0">
                <a:latin typeface="Arial" panose="020B0604020202020204" pitchFamily="34" charset="0"/>
                <a:cs typeface="Arial" panose="020B0604020202020204" pitchFamily="34" charset="0"/>
              </a:rPr>
              <a:t>Tsinghua University</a:t>
            </a:r>
          </a:p>
          <a:p>
            <a:pPr algn="l"/>
            <a:r>
              <a:rPr lang="en-US" altLang="zh-CN" sz="2000" b="1" dirty="0" err="1">
                <a:latin typeface="Arial" panose="020B0604020202020204" pitchFamily="34" charset="0"/>
                <a:cs typeface="Arial" panose="020B0604020202020204" pitchFamily="34" charset="0"/>
              </a:rPr>
              <a:t>Jianchao</a:t>
            </a:r>
            <a:r>
              <a:rPr lang="en-US" altLang="zh-CN" sz="2000" b="1" dirty="0">
                <a:latin typeface="Arial" panose="020B0604020202020204" pitchFamily="34" charset="0"/>
                <a:cs typeface="Arial" panose="020B0604020202020204" pitchFamily="34" charset="0"/>
              </a:rPr>
              <a:t> Tan</a:t>
            </a:r>
            <a:r>
              <a:rPr lang="en-US" altLang="zh-CN" sz="2000" b="1" baseline="30000" dirty="0">
                <a:latin typeface="Arial" panose="020B0604020202020204" pitchFamily="34" charset="0"/>
                <a:cs typeface="Arial" panose="020B0604020202020204" pitchFamily="34" charset="0"/>
              </a:rPr>
              <a:t>	</a:t>
            </a:r>
            <a:r>
              <a:rPr lang="en-US" altLang="zh-CN" sz="2000" dirty="0" err="1">
                <a:latin typeface="Arial" panose="020B0604020202020204" pitchFamily="34" charset="0"/>
                <a:cs typeface="Arial" panose="020B0604020202020204" pitchFamily="34" charset="0"/>
              </a:rPr>
              <a:t>Kuaishou</a:t>
            </a:r>
            <a:r>
              <a:rPr lang="en-US" altLang="zh-CN" sz="2000" dirty="0">
                <a:latin typeface="Arial" panose="020B0604020202020204" pitchFamily="34" charset="0"/>
                <a:cs typeface="Arial" panose="020B0604020202020204" pitchFamily="34" charset="0"/>
              </a:rPr>
              <a:t> Technology</a:t>
            </a:r>
          </a:p>
          <a:p>
            <a:pPr algn="l"/>
            <a:r>
              <a:rPr lang="en-US" altLang="zh-CN" sz="2000" b="1" dirty="0" err="1">
                <a:latin typeface="Arial" panose="020B0604020202020204" pitchFamily="34" charset="0"/>
                <a:cs typeface="Arial" panose="020B0604020202020204" pitchFamily="34" charset="0"/>
              </a:rPr>
              <a:t>Yotam</a:t>
            </a:r>
            <a:r>
              <a:rPr lang="en-US" altLang="zh-CN" sz="2000" b="1" dirty="0">
                <a:latin typeface="Arial" panose="020B0604020202020204" pitchFamily="34" charset="0"/>
                <a:cs typeface="Arial" panose="020B0604020202020204" pitchFamily="34" charset="0"/>
              </a:rPr>
              <a:t> </a:t>
            </a:r>
            <a:r>
              <a:rPr lang="en-US" altLang="zh-CN" sz="2000" b="1" dirty="0" err="1">
                <a:latin typeface="Arial" panose="020B0604020202020204" pitchFamily="34" charset="0"/>
                <a:cs typeface="Arial" panose="020B0604020202020204" pitchFamily="34" charset="0"/>
              </a:rPr>
              <a:t>Gingold</a:t>
            </a:r>
            <a:r>
              <a:rPr lang="en-US" altLang="zh-CN" sz="2000" b="1"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George Mason University</a:t>
            </a:r>
          </a:p>
          <a:p>
            <a:pPr algn="l"/>
            <a:r>
              <a:rPr lang="en-US" altLang="zh-CN" sz="2000" b="1" dirty="0">
                <a:latin typeface="Arial" panose="020B0604020202020204" pitchFamily="34" charset="0"/>
                <a:cs typeface="Arial" panose="020B0604020202020204" pitchFamily="34" charset="0"/>
              </a:rPr>
              <a:t>Kun Xu		</a:t>
            </a:r>
            <a:r>
              <a:rPr lang="en-US" altLang="zh-CN" sz="2000" dirty="0">
                <a:latin typeface="Arial" panose="020B0604020202020204" pitchFamily="34" charset="0"/>
                <a:cs typeface="Arial" panose="020B0604020202020204" pitchFamily="34" charset="0"/>
              </a:rPr>
              <a:t>Tsinghua University</a:t>
            </a:r>
          </a:p>
          <a:p>
            <a:endParaRPr lang="en-US" sz="2000" dirty="0"/>
          </a:p>
        </p:txBody>
      </p:sp>
      <p:sp>
        <p:nvSpPr>
          <p:cNvPr id="3" name="Title 2">
            <a:extLst>
              <a:ext uri="{FF2B5EF4-FFF2-40B4-BE49-F238E27FC236}">
                <a16:creationId xmlns:a16="http://schemas.microsoft.com/office/drawing/2014/main" id="{0BCEA279-82F7-937A-C7E2-43556AED8E37}"/>
              </a:ext>
            </a:extLst>
          </p:cNvPr>
          <p:cNvSpPr>
            <a:spLocks noGrp="1"/>
          </p:cNvSpPr>
          <p:nvPr>
            <p:ph type="ctrTitle"/>
          </p:nvPr>
        </p:nvSpPr>
        <p:spPr>
          <a:xfrm>
            <a:off x="834829" y="3115004"/>
            <a:ext cx="11357171" cy="1202995"/>
          </a:xfrm>
        </p:spPr>
        <p:txBody>
          <a:bodyPr/>
          <a:lstStyle/>
          <a:p>
            <a:r>
              <a:rPr lang="en-US" altLang="zh-CN" sz="4000" dirty="0">
                <a:latin typeface="Arial" panose="020B0604020202020204" pitchFamily="34" charset="0"/>
                <a:cs typeface="Arial" panose="020B0604020202020204" pitchFamily="34" charset="0"/>
              </a:rPr>
              <a:t>Image vectorization and editing via linear gradient layer decomposition</a:t>
            </a:r>
            <a:endParaRPr lang="en-US" sz="4000" dirty="0"/>
          </a:p>
        </p:txBody>
      </p:sp>
    </p:spTree>
    <p:extLst>
      <p:ext uri="{BB962C8B-B14F-4D97-AF65-F5344CB8AC3E}">
        <p14:creationId xmlns:p14="http://schemas.microsoft.com/office/powerpoint/2010/main" val="32447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7240380-9E85-A9D7-896A-87F7DB7EFC18}"/>
              </a:ext>
            </a:extLst>
          </p:cNvPr>
          <p:cNvSpPr>
            <a:spLocks noGrp="1"/>
          </p:cNvSpPr>
          <p:nvPr>
            <p:ph type="title"/>
          </p:nvPr>
        </p:nvSpPr>
        <p:spPr>
          <a:xfrm>
            <a:off x="838200" y="365125"/>
            <a:ext cx="10515600" cy="1325563"/>
          </a:xfrm>
        </p:spPr>
        <p:txBody>
          <a:bodyPr/>
          <a:lstStyle/>
          <a:p>
            <a:pPr algn="ctr"/>
            <a:r>
              <a:rPr lang="en-US" altLang="zh-CN" dirty="0">
                <a:latin typeface="Arial" panose="020B0604020202020204" pitchFamily="34" charset="0"/>
                <a:cs typeface="Arial" panose="020B0604020202020204" pitchFamily="34" charset="0"/>
              </a:rPr>
              <a:t>Main challenge</a:t>
            </a:r>
            <a:endParaRPr lang="zh-CN" altLang="en-US" dirty="0">
              <a:latin typeface="Arial" panose="020B0604020202020204" pitchFamily="34" charset="0"/>
              <a:cs typeface="Arial" panose="020B0604020202020204" pitchFamily="34" charset="0"/>
            </a:endParaRPr>
          </a:p>
        </p:txBody>
      </p:sp>
      <p:sp>
        <p:nvSpPr>
          <p:cNvPr id="4" name="内容占位符 2">
            <a:extLst>
              <a:ext uri="{FF2B5EF4-FFF2-40B4-BE49-F238E27FC236}">
                <a16:creationId xmlns:a16="http://schemas.microsoft.com/office/drawing/2014/main" id="{3FE1B21C-BEF8-44FD-BAF2-ADDC2803283B}"/>
              </a:ext>
            </a:extLst>
          </p:cNvPr>
          <p:cNvSpPr>
            <a:spLocks noGrp="1"/>
          </p:cNvSpPr>
          <p:nvPr>
            <p:ph idx="1"/>
          </p:nvPr>
        </p:nvSpPr>
        <p:spPr>
          <a:xfrm>
            <a:off x="838199" y="1825625"/>
            <a:ext cx="10771909" cy="1114426"/>
          </a:xfrm>
        </p:spPr>
        <p:txBody>
          <a:bodyPr>
            <a:normAutofit/>
          </a:bodyPr>
          <a:lstStyle/>
          <a:p>
            <a:pPr algn="just"/>
            <a:r>
              <a:rPr lang="en-US" altLang="zh-CN" sz="2800" kern="0" dirty="0">
                <a:latin typeface="Arial" panose="020B0604020202020204" pitchFamily="34" charset="0"/>
                <a:ea typeface="ＭＳ Ｐゴシック"/>
                <a:cs typeface="Arial" panose="020B0604020202020204" pitchFamily="34" charset="0"/>
              </a:rPr>
              <a:t>Multi-layer vectorization is a severely under-constrained problem.</a:t>
            </a:r>
          </a:p>
        </p:txBody>
      </p:sp>
      <mc:AlternateContent xmlns:mc="http://schemas.openxmlformats.org/markup-compatibility/2006" xmlns:a14="http://schemas.microsoft.com/office/drawing/2010/main">
        <mc:Choice Requires="a14">
          <p:sp>
            <p:nvSpPr>
              <p:cNvPr id="23" name="内容占位符 1">
                <a:extLst>
                  <a:ext uri="{FF2B5EF4-FFF2-40B4-BE49-F238E27FC236}">
                    <a16:creationId xmlns:a16="http://schemas.microsoft.com/office/drawing/2014/main" id="{68F56F9D-29E2-5780-AD26-504658C3B9AD}"/>
                  </a:ext>
                </a:extLst>
              </p:cNvPr>
              <p:cNvSpPr txBox="1">
                <a:spLocks/>
              </p:cNvSpPr>
              <p:nvPr/>
            </p:nvSpPr>
            <p:spPr>
              <a:xfrm>
                <a:off x="1183014" y="5720703"/>
                <a:ext cx="9910436" cy="495243"/>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Clr>
                    <a:schemeClr val="tx1"/>
                  </a:buClr>
                  <a:buNone/>
                </a:pPr>
                <a:r>
                  <a:rPr kumimoji="1" lang="en-US" altLang="zh-CN" sz="2400" dirty="0">
                    <a:solidFill>
                      <a:schemeClr val="tx1"/>
                    </a:solidFill>
                    <a:latin typeface="Arial" panose="020B0604020202020204" pitchFamily="34" charset="0"/>
                    <a:cs typeface="Arial" panose="020B0604020202020204" pitchFamily="34" charset="0"/>
                  </a:rPr>
                  <a:t>Given #layer = </a:t>
                </a:r>
                <a14:m>
                  <m:oMath xmlns:m="http://schemas.openxmlformats.org/officeDocument/2006/math">
                    <m:r>
                      <a:rPr kumimoji="1" lang="en-US" altLang="zh-CN" sz="2400" b="0" i="1" smtClean="0">
                        <a:solidFill>
                          <a:schemeClr val="tx1"/>
                        </a:solidFill>
                        <a:latin typeface="Cambria Math" panose="02040503050406030204" pitchFamily="18" charset="0"/>
                      </a:rPr>
                      <m:t>𝑙</m:t>
                    </m:r>
                  </m:oMath>
                </a14:m>
                <a:r>
                  <a:rPr kumimoji="1" lang="zh-CN" altLang="en-US" sz="2400" dirty="0">
                    <a:solidFill>
                      <a:schemeClr val="tx1"/>
                    </a:solidFill>
                    <a:latin typeface="Arial" panose="020B0604020202020204" pitchFamily="34" charset="0"/>
                    <a:cs typeface="Arial" panose="020B0604020202020204" pitchFamily="34" charset="0"/>
                  </a:rPr>
                  <a:t>，</a:t>
                </a:r>
                <a:r>
                  <a:rPr kumimoji="1" lang="en-US" altLang="zh-CN" sz="2400" dirty="0">
                    <a:solidFill>
                      <a:schemeClr val="tx1"/>
                    </a:solidFill>
                    <a:latin typeface="Arial" panose="020B0604020202020204" pitchFamily="34" charset="0"/>
                    <a:cs typeface="Arial" panose="020B0604020202020204" pitchFamily="34" charset="0"/>
                  </a:rPr>
                  <a:t>#pixel = </a:t>
                </a:r>
                <a14:m>
                  <m:oMath xmlns:m="http://schemas.openxmlformats.org/officeDocument/2006/math">
                    <m:r>
                      <a:rPr kumimoji="1" lang="en-US" altLang="zh-CN" sz="2400" b="0" i="1" smtClean="0">
                        <a:solidFill>
                          <a:schemeClr val="tx1"/>
                        </a:solidFill>
                        <a:latin typeface="Cambria Math" panose="02040503050406030204" pitchFamily="18" charset="0"/>
                      </a:rPr>
                      <m:t>𝑛</m:t>
                    </m:r>
                  </m:oMath>
                </a14:m>
                <a:r>
                  <a:rPr kumimoji="1" lang="zh-CN" altLang="en-US" sz="2400" dirty="0">
                    <a:solidFill>
                      <a:schemeClr val="tx1"/>
                    </a:solidFill>
                    <a:latin typeface="Arial" panose="020B0604020202020204" pitchFamily="34" charset="0"/>
                    <a:cs typeface="Arial" panose="020B0604020202020204" pitchFamily="34" charset="0"/>
                  </a:rPr>
                  <a:t>，</a:t>
                </a:r>
                <a:r>
                  <a:rPr kumimoji="1" lang="en-US" altLang="zh-CN" sz="2400" dirty="0">
                    <a:solidFill>
                      <a:schemeClr val="tx1"/>
                    </a:solidFill>
                    <a:latin typeface="Arial" panose="020B0604020202020204" pitchFamily="34" charset="0"/>
                    <a:cs typeface="Arial" panose="020B0604020202020204" pitchFamily="34" charset="0"/>
                  </a:rPr>
                  <a:t>		#decomposition = </a:t>
                </a:r>
                <a14:m>
                  <m:oMath xmlns:m="http://schemas.openxmlformats.org/officeDocument/2006/math">
                    <m:sSup>
                      <m:sSupPr>
                        <m:ctrlPr>
                          <a:rPr kumimoji="1" lang="en-US" altLang="zh-CN" sz="240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2</m:t>
                        </m:r>
                      </m:e>
                      <m:sup>
                        <m:r>
                          <a:rPr kumimoji="1" lang="en-US" altLang="zh-CN" sz="2400" b="0" i="1" smtClean="0">
                            <a:solidFill>
                              <a:srgbClr val="FF0000"/>
                            </a:solidFill>
                            <a:latin typeface="Cambria Math" panose="02040503050406030204" pitchFamily="18" charset="0"/>
                          </a:rPr>
                          <m:t>𝑛𝑙</m:t>
                        </m:r>
                      </m:sup>
                    </m:sSup>
                  </m:oMath>
                </a14:m>
                <a:r>
                  <a:rPr kumimoji="1" lang="en-US" altLang="zh-CN" sz="2400" dirty="0">
                    <a:solidFill>
                      <a:schemeClr val="tx1"/>
                    </a:solidFill>
                    <a:latin typeface="Arial" panose="020B0604020202020204" pitchFamily="34" charset="0"/>
                    <a:cs typeface="Arial" panose="020B0604020202020204" pitchFamily="34" charset="0"/>
                  </a:rPr>
                  <a:t>.</a:t>
                </a:r>
                <a:r>
                  <a:rPr kumimoji="1" lang="zh-CN" altLang="en-US" sz="2400" dirty="0">
                    <a:solidFill>
                      <a:schemeClr val="tx1"/>
                    </a:solidFill>
                    <a:latin typeface="Arial" panose="020B0604020202020204" pitchFamily="34" charset="0"/>
                    <a:cs typeface="Arial" panose="020B0604020202020204" pitchFamily="34" charset="0"/>
                  </a:rPr>
                  <a:t> </a:t>
                </a:r>
                <a:endParaRPr kumimoji="1" lang="en-US" altLang="zh-CN" sz="2400" dirty="0">
                  <a:solidFill>
                    <a:schemeClr val="tx1"/>
                  </a:solidFill>
                  <a:latin typeface="Arial" panose="020B0604020202020204" pitchFamily="34" charset="0"/>
                  <a:cs typeface="Arial" panose="020B0604020202020204" pitchFamily="34" charset="0"/>
                </a:endParaRPr>
              </a:p>
            </p:txBody>
          </p:sp>
        </mc:Choice>
        <mc:Fallback xmlns="">
          <p:sp>
            <p:nvSpPr>
              <p:cNvPr id="23" name="内容占位符 1">
                <a:extLst>
                  <a:ext uri="{FF2B5EF4-FFF2-40B4-BE49-F238E27FC236}">
                    <a16:creationId xmlns:a16="http://schemas.microsoft.com/office/drawing/2014/main" id="{68F56F9D-29E2-5780-AD26-504658C3B9AD}"/>
                  </a:ext>
                </a:extLst>
              </p:cNvPr>
              <p:cNvSpPr txBox="1">
                <a:spLocks noRot="1" noChangeAspect="1" noMove="1" noResize="1" noEditPoints="1" noAdjustHandles="1" noChangeArrowheads="1" noChangeShapeType="1" noTextEdit="1"/>
              </p:cNvSpPr>
              <p:nvPr/>
            </p:nvSpPr>
            <p:spPr>
              <a:xfrm>
                <a:off x="1183014" y="5720703"/>
                <a:ext cx="9910436" cy="495243"/>
              </a:xfrm>
              <a:prstGeom prst="rect">
                <a:avLst/>
              </a:prstGeom>
              <a:blipFill>
                <a:blip r:embed="rId3"/>
                <a:stretch>
                  <a:fillRect t="-9756" b="-21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内容占位符 1">
                <a:extLst>
                  <a:ext uri="{FF2B5EF4-FFF2-40B4-BE49-F238E27FC236}">
                    <a16:creationId xmlns:a16="http://schemas.microsoft.com/office/drawing/2014/main" id="{6DEB314F-7E1F-3AA5-E716-F07AF13CE298}"/>
                  </a:ext>
                </a:extLst>
              </p:cNvPr>
              <p:cNvSpPr txBox="1">
                <a:spLocks/>
              </p:cNvSpPr>
              <p:nvPr/>
            </p:nvSpPr>
            <p:spPr>
              <a:xfrm>
                <a:off x="1202064" y="6221234"/>
                <a:ext cx="9910436" cy="455176"/>
              </a:xfrm>
              <a:prstGeom prst="rect">
                <a:avLst/>
              </a:prstGeom>
            </p:spPr>
            <p:txBody>
              <a:bodyPr vert="horz" lIns="91440" tIns="45720" rIns="91440" bIns="45720" rtlCol="0" anchor="t">
                <a:no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Clr>
                    <a:schemeClr val="tx1"/>
                  </a:buClr>
                  <a:buNone/>
                </a:pPr>
                <a:r>
                  <a:rPr kumimoji="1" lang="en-US" altLang="zh-CN" sz="2400" dirty="0">
                    <a:solidFill>
                      <a:schemeClr val="tx1"/>
                    </a:solidFill>
                    <a:latin typeface="Arial" panose="020B0604020202020204" pitchFamily="34" charset="0"/>
                    <a:cs typeface="Arial" panose="020B0604020202020204" pitchFamily="34" charset="0"/>
                  </a:rPr>
                  <a:t>Given #layer = </a:t>
                </a:r>
                <a14:m>
                  <m:oMath xmlns:m="http://schemas.openxmlformats.org/officeDocument/2006/math">
                    <m:r>
                      <a:rPr kumimoji="1" lang="en-US" altLang="zh-CN" sz="2400" i="1">
                        <a:solidFill>
                          <a:schemeClr val="tx1"/>
                        </a:solidFill>
                        <a:latin typeface="Cambria Math" panose="02040503050406030204" pitchFamily="18" charset="0"/>
                      </a:rPr>
                      <m:t>𝑙</m:t>
                    </m:r>
                  </m:oMath>
                </a14:m>
                <a:r>
                  <a:rPr kumimoji="1" lang="zh-CN" altLang="en-US" sz="2400" dirty="0">
                    <a:solidFill>
                      <a:schemeClr val="tx1"/>
                    </a:solidFill>
                    <a:latin typeface="Arial" panose="020B0604020202020204" pitchFamily="34" charset="0"/>
                    <a:cs typeface="Arial" panose="020B0604020202020204" pitchFamily="34" charset="0"/>
                  </a:rPr>
                  <a:t>，</a:t>
                </a:r>
                <a:r>
                  <a:rPr kumimoji="1" lang="en-US" altLang="zh-CN" sz="2400" dirty="0">
                    <a:solidFill>
                      <a:schemeClr val="tx1"/>
                    </a:solidFill>
                    <a:latin typeface="Arial" panose="020B0604020202020204" pitchFamily="34" charset="0"/>
                    <a:cs typeface="Arial" panose="020B0604020202020204" pitchFamily="34" charset="0"/>
                  </a:rPr>
                  <a:t>#region = </a:t>
                </a:r>
                <a14:m>
                  <m:oMath xmlns:m="http://schemas.openxmlformats.org/officeDocument/2006/math">
                    <m:r>
                      <a:rPr kumimoji="1" lang="en-US" altLang="zh-CN" sz="2400" b="0" i="1" smtClean="0">
                        <a:solidFill>
                          <a:schemeClr val="tx1"/>
                        </a:solidFill>
                        <a:latin typeface="Cambria Math" panose="02040503050406030204" pitchFamily="18" charset="0"/>
                      </a:rPr>
                      <m:t>𝑚</m:t>
                    </m:r>
                  </m:oMath>
                </a14:m>
                <a:r>
                  <a:rPr kumimoji="1" lang="zh-CN" altLang="en-US" sz="2400" dirty="0">
                    <a:solidFill>
                      <a:schemeClr val="tx1"/>
                    </a:solidFill>
                    <a:latin typeface="Arial" panose="020B0604020202020204" pitchFamily="34" charset="0"/>
                    <a:cs typeface="Arial" panose="020B0604020202020204" pitchFamily="34" charset="0"/>
                  </a:rPr>
                  <a:t>，</a:t>
                </a:r>
                <a:r>
                  <a:rPr kumimoji="1" lang="en-US" altLang="zh-CN" sz="2400" dirty="0">
                    <a:solidFill>
                      <a:schemeClr val="tx1"/>
                    </a:solidFill>
                    <a:latin typeface="Arial" panose="020B0604020202020204" pitchFamily="34" charset="0"/>
                    <a:cs typeface="Arial" panose="020B0604020202020204" pitchFamily="34" charset="0"/>
                  </a:rPr>
                  <a:t>	#decomposition = </a:t>
                </a:r>
                <a14:m>
                  <m:oMath xmlns:m="http://schemas.openxmlformats.org/officeDocument/2006/math">
                    <m:sSup>
                      <m:sSupPr>
                        <m:ctrlPr>
                          <a:rPr kumimoji="1" lang="en-US" altLang="zh-CN" sz="240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2</m:t>
                        </m:r>
                      </m:e>
                      <m:sup>
                        <m:r>
                          <a:rPr kumimoji="1" lang="en-US" altLang="zh-CN" sz="2400" b="0" i="1" smtClean="0">
                            <a:solidFill>
                              <a:srgbClr val="FF0000"/>
                            </a:solidFill>
                            <a:latin typeface="Cambria Math" panose="02040503050406030204" pitchFamily="18" charset="0"/>
                          </a:rPr>
                          <m:t>𝑚𝑙</m:t>
                        </m:r>
                      </m:sup>
                    </m:sSup>
                  </m:oMath>
                </a14:m>
                <a:r>
                  <a:rPr kumimoji="1" lang="en-US" altLang="zh-CN" sz="2400" dirty="0">
                    <a:solidFill>
                      <a:schemeClr val="tx1"/>
                    </a:solidFill>
                    <a:latin typeface="Arial" panose="020B0604020202020204" pitchFamily="34" charset="0"/>
                    <a:cs typeface="Arial" panose="020B0604020202020204" pitchFamily="34" charset="0"/>
                  </a:rPr>
                  <a:t>.</a:t>
                </a:r>
                <a:r>
                  <a:rPr kumimoji="1" lang="zh-CN" altLang="en-US" sz="2400" dirty="0">
                    <a:solidFill>
                      <a:schemeClr val="tx1"/>
                    </a:solidFill>
                    <a:latin typeface="Arial" panose="020B0604020202020204" pitchFamily="34" charset="0"/>
                    <a:cs typeface="Arial" panose="020B0604020202020204" pitchFamily="34" charset="0"/>
                  </a:rPr>
                  <a:t> </a:t>
                </a:r>
                <a:endParaRPr kumimoji="1" lang="en-US" altLang="zh-CN" sz="2400" dirty="0">
                  <a:solidFill>
                    <a:schemeClr val="tx1"/>
                  </a:solidFill>
                  <a:latin typeface="Arial" panose="020B0604020202020204" pitchFamily="34" charset="0"/>
                  <a:cs typeface="Arial" panose="020B0604020202020204" pitchFamily="34" charset="0"/>
                </a:endParaRPr>
              </a:p>
            </p:txBody>
          </p:sp>
        </mc:Choice>
        <mc:Fallback xmlns="">
          <p:sp>
            <p:nvSpPr>
              <p:cNvPr id="24" name="内容占位符 1">
                <a:extLst>
                  <a:ext uri="{FF2B5EF4-FFF2-40B4-BE49-F238E27FC236}">
                    <a16:creationId xmlns:a16="http://schemas.microsoft.com/office/drawing/2014/main" id="{6DEB314F-7E1F-3AA5-E716-F07AF13CE298}"/>
                  </a:ext>
                </a:extLst>
              </p:cNvPr>
              <p:cNvSpPr txBox="1">
                <a:spLocks noRot="1" noChangeAspect="1" noMove="1" noResize="1" noEditPoints="1" noAdjustHandles="1" noChangeArrowheads="1" noChangeShapeType="1" noTextEdit="1"/>
              </p:cNvSpPr>
              <p:nvPr/>
            </p:nvSpPr>
            <p:spPr>
              <a:xfrm>
                <a:off x="1202064" y="6221234"/>
                <a:ext cx="9910436" cy="455176"/>
              </a:xfrm>
              <a:prstGeom prst="rect">
                <a:avLst/>
              </a:prstGeom>
              <a:blipFill>
                <a:blip r:embed="rId4"/>
                <a:stretch>
                  <a:fillRect t="-10811" b="-35135"/>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B874E88D-9D09-F380-2ED8-4C24A4B52E65}"/>
              </a:ext>
            </a:extLst>
          </p:cNvPr>
          <p:cNvSpPr txBox="1"/>
          <p:nvPr/>
        </p:nvSpPr>
        <p:spPr>
          <a:xfrm>
            <a:off x="1183014" y="5140011"/>
            <a:ext cx="1839823"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4F431669-E93C-06E5-5B62-7C5091CA1684}"/>
              </a:ext>
            </a:extLst>
          </p:cNvPr>
          <p:cNvSpPr txBox="1"/>
          <p:nvPr/>
        </p:nvSpPr>
        <p:spPr>
          <a:xfrm>
            <a:off x="3884966" y="5140011"/>
            <a:ext cx="6616682"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Some possible decompositions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箭头: 右 6">
            <a:extLst>
              <a:ext uri="{FF2B5EF4-FFF2-40B4-BE49-F238E27FC236}">
                <a16:creationId xmlns:a16="http://schemas.microsoft.com/office/drawing/2014/main" id="{98DDA469-0032-636C-03FC-A2555F0806EF}"/>
              </a:ext>
            </a:extLst>
          </p:cNvPr>
          <p:cNvSpPr/>
          <p:nvPr/>
        </p:nvSpPr>
        <p:spPr>
          <a:xfrm>
            <a:off x="3210269" y="3897087"/>
            <a:ext cx="472356" cy="371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E1F18D46-6795-82AD-058C-25645229D891}"/>
              </a:ext>
            </a:extLst>
          </p:cNvPr>
          <p:cNvGrpSpPr/>
          <p:nvPr/>
        </p:nvGrpSpPr>
        <p:grpSpPr>
          <a:xfrm>
            <a:off x="1183015" y="3068432"/>
            <a:ext cx="1839823" cy="2028826"/>
            <a:chOff x="4026527" y="3097940"/>
            <a:chExt cx="1839823" cy="2028826"/>
          </a:xfrm>
        </p:grpSpPr>
        <p:sp>
          <p:nvSpPr>
            <p:cNvPr id="36" name="矩形 35">
              <a:extLst>
                <a:ext uri="{FF2B5EF4-FFF2-40B4-BE49-F238E27FC236}">
                  <a16:creationId xmlns:a16="http://schemas.microsoft.com/office/drawing/2014/main" id="{3AAA89BF-4C93-25F6-930F-4569E44E1A02}"/>
                </a:ext>
              </a:extLst>
            </p:cNvPr>
            <p:cNvSpPr/>
            <p:nvPr/>
          </p:nvSpPr>
          <p:spPr>
            <a:xfrm>
              <a:off x="4026527" y="3097940"/>
              <a:ext cx="1839823" cy="202882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790D507-949F-AF3F-D3B2-D324DAFFF563}"/>
                </a:ext>
              </a:extLst>
            </p:cNvPr>
            <p:cNvSpPr/>
            <p:nvPr/>
          </p:nvSpPr>
          <p:spPr>
            <a:xfrm>
              <a:off x="4141434" y="3656940"/>
              <a:ext cx="976567" cy="976567"/>
            </a:xfrm>
            <a:prstGeom prst="ellipse">
              <a:avLst/>
            </a:prstGeom>
            <a:solidFill>
              <a:srgbClr val="D6F6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2FC4359C-B509-3741-7057-8738AA7B93DE}"/>
                </a:ext>
              </a:extLst>
            </p:cNvPr>
            <p:cNvSpPr/>
            <p:nvPr/>
          </p:nvSpPr>
          <p:spPr>
            <a:xfrm>
              <a:off x="5194042" y="3447437"/>
              <a:ext cx="554989" cy="775499"/>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09CD97D-D866-FA5B-68DB-30CDB1D3C1DA}"/>
                </a:ext>
              </a:extLst>
            </p:cNvPr>
            <p:cNvSpPr/>
            <p:nvPr/>
          </p:nvSpPr>
          <p:spPr>
            <a:xfrm>
              <a:off x="4673389" y="3820674"/>
              <a:ext cx="1053161" cy="1053161"/>
            </a:xfrm>
            <a:prstGeom prst="ellipse">
              <a:avLst/>
            </a:prstGeom>
            <a:solidFill>
              <a:srgbClr val="D694B5">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480F7346-AF35-99A4-DB9F-E7AF01C2815C}"/>
              </a:ext>
            </a:extLst>
          </p:cNvPr>
          <p:cNvGrpSpPr/>
          <p:nvPr/>
        </p:nvGrpSpPr>
        <p:grpSpPr>
          <a:xfrm>
            <a:off x="3870056" y="3043927"/>
            <a:ext cx="2029202" cy="2018157"/>
            <a:chOff x="9626600" y="3165168"/>
            <a:chExt cx="2029202" cy="2018157"/>
          </a:xfrm>
        </p:grpSpPr>
        <p:sp>
          <p:nvSpPr>
            <p:cNvPr id="47" name="任意多边形: 形状 46">
              <a:extLst>
                <a:ext uri="{FF2B5EF4-FFF2-40B4-BE49-F238E27FC236}">
                  <a16:creationId xmlns:a16="http://schemas.microsoft.com/office/drawing/2014/main" id="{A8CA4B06-48D1-4A16-29BE-6C7B808378E3}"/>
                </a:ext>
              </a:extLst>
            </p:cNvPr>
            <p:cNvSpPr/>
            <p:nvPr/>
          </p:nvSpPr>
          <p:spPr>
            <a:xfrm>
              <a:off x="9626600" y="446577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48" name="任意多边形: 形状 47">
              <a:extLst>
                <a:ext uri="{FF2B5EF4-FFF2-40B4-BE49-F238E27FC236}">
                  <a16:creationId xmlns:a16="http://schemas.microsoft.com/office/drawing/2014/main" id="{25B993ED-AE8E-D6A4-E6CA-DD83367A5744}"/>
                </a:ext>
              </a:extLst>
            </p:cNvPr>
            <p:cNvSpPr/>
            <p:nvPr/>
          </p:nvSpPr>
          <p:spPr>
            <a:xfrm>
              <a:off x="9655552" y="316516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9" name="任意多边形: 形状 48">
              <a:extLst>
                <a:ext uri="{FF2B5EF4-FFF2-40B4-BE49-F238E27FC236}">
                  <a16:creationId xmlns:a16="http://schemas.microsoft.com/office/drawing/2014/main" id="{953019D0-1368-EA16-AA3A-2C89A4CE891C}"/>
                </a:ext>
              </a:extLst>
            </p:cNvPr>
            <p:cNvSpPr/>
            <p:nvPr/>
          </p:nvSpPr>
          <p:spPr>
            <a:xfrm>
              <a:off x="9641510" y="38194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50" name="椭圆 49">
              <a:extLst>
                <a:ext uri="{FF2B5EF4-FFF2-40B4-BE49-F238E27FC236}">
                  <a16:creationId xmlns:a16="http://schemas.microsoft.com/office/drawing/2014/main" id="{32AE7D60-814A-8289-5FE0-79C0D639CB16}"/>
                </a:ext>
              </a:extLst>
            </p:cNvPr>
            <p:cNvSpPr/>
            <p:nvPr/>
          </p:nvSpPr>
          <p:spPr>
            <a:xfrm>
              <a:off x="9951273" y="3900280"/>
              <a:ext cx="800100" cy="459305"/>
            </a:xfrm>
            <a:prstGeom prst="ellipse">
              <a:avLst/>
            </a:prstGeom>
            <a:solidFill>
              <a:srgbClr val="D6F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椭圆 50">
              <a:extLst>
                <a:ext uri="{FF2B5EF4-FFF2-40B4-BE49-F238E27FC236}">
                  <a16:creationId xmlns:a16="http://schemas.microsoft.com/office/drawing/2014/main" id="{A2ACCB90-BAE1-E836-6EA7-17B843E1AF24}"/>
                </a:ext>
              </a:extLst>
            </p:cNvPr>
            <p:cNvSpPr/>
            <p:nvPr/>
          </p:nvSpPr>
          <p:spPr>
            <a:xfrm>
              <a:off x="10448703" y="3345238"/>
              <a:ext cx="800100" cy="459305"/>
            </a:xfrm>
            <a:prstGeom prst="ellipse">
              <a:avLst/>
            </a:prstGeom>
            <a:solidFill>
              <a:srgbClr val="CC9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2" name="任意多边形: 形状 51">
              <a:extLst>
                <a:ext uri="{FF2B5EF4-FFF2-40B4-BE49-F238E27FC236}">
                  <a16:creationId xmlns:a16="http://schemas.microsoft.com/office/drawing/2014/main" id="{9419AAA1-FDCE-AFDD-79AD-9E0FBB91AFC8}"/>
                </a:ext>
              </a:extLst>
            </p:cNvPr>
            <p:cNvSpPr/>
            <p:nvPr/>
          </p:nvSpPr>
          <p:spPr>
            <a:xfrm>
              <a:off x="10953750" y="3921125"/>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grpSp>
        <p:nvGrpSpPr>
          <p:cNvPr id="82" name="组合 81">
            <a:extLst>
              <a:ext uri="{FF2B5EF4-FFF2-40B4-BE49-F238E27FC236}">
                <a16:creationId xmlns:a16="http://schemas.microsoft.com/office/drawing/2014/main" id="{F56EC4DA-62C4-F848-C922-AA305E6635D3}"/>
              </a:ext>
            </a:extLst>
          </p:cNvPr>
          <p:cNvGrpSpPr/>
          <p:nvPr/>
        </p:nvGrpSpPr>
        <p:grpSpPr>
          <a:xfrm>
            <a:off x="6146800" y="2389994"/>
            <a:ext cx="2030730" cy="2644540"/>
            <a:chOff x="9626600" y="2538785"/>
            <a:chExt cx="2030730" cy="2644540"/>
          </a:xfrm>
        </p:grpSpPr>
        <p:sp>
          <p:nvSpPr>
            <p:cNvPr id="83" name="任意多边形: 形状 82">
              <a:extLst>
                <a:ext uri="{FF2B5EF4-FFF2-40B4-BE49-F238E27FC236}">
                  <a16:creationId xmlns:a16="http://schemas.microsoft.com/office/drawing/2014/main" id="{D9EDC77B-5394-EC32-7BCE-9CA40F4ABC82}"/>
                </a:ext>
              </a:extLst>
            </p:cNvPr>
            <p:cNvSpPr/>
            <p:nvPr/>
          </p:nvSpPr>
          <p:spPr>
            <a:xfrm>
              <a:off x="9626600" y="446577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84" name="任意多边形: 形状 83">
              <a:extLst>
                <a:ext uri="{FF2B5EF4-FFF2-40B4-BE49-F238E27FC236}">
                  <a16:creationId xmlns:a16="http://schemas.microsoft.com/office/drawing/2014/main" id="{334F43B8-267E-C713-4839-B39630BB7CF0}"/>
                </a:ext>
              </a:extLst>
            </p:cNvPr>
            <p:cNvSpPr/>
            <p:nvPr/>
          </p:nvSpPr>
          <p:spPr>
            <a:xfrm>
              <a:off x="9655552" y="316516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5" name="任意多边形: 形状 84">
              <a:extLst>
                <a:ext uri="{FF2B5EF4-FFF2-40B4-BE49-F238E27FC236}">
                  <a16:creationId xmlns:a16="http://schemas.microsoft.com/office/drawing/2014/main" id="{62DA0201-6BAE-0DBE-6542-799ECC9233F5}"/>
                </a:ext>
              </a:extLst>
            </p:cNvPr>
            <p:cNvSpPr/>
            <p:nvPr/>
          </p:nvSpPr>
          <p:spPr>
            <a:xfrm>
              <a:off x="9641510" y="38194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86" name="椭圆 85">
              <a:extLst>
                <a:ext uri="{FF2B5EF4-FFF2-40B4-BE49-F238E27FC236}">
                  <a16:creationId xmlns:a16="http://schemas.microsoft.com/office/drawing/2014/main" id="{02BBCF65-CD36-09A2-71B4-3C49D450CACA}"/>
                </a:ext>
              </a:extLst>
            </p:cNvPr>
            <p:cNvSpPr/>
            <p:nvPr/>
          </p:nvSpPr>
          <p:spPr>
            <a:xfrm>
              <a:off x="9951273" y="3900280"/>
              <a:ext cx="800100" cy="459305"/>
            </a:xfrm>
            <a:prstGeom prst="ellipse">
              <a:avLst/>
            </a:prstGeom>
            <a:solidFill>
              <a:srgbClr val="D6F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7" name="椭圆 86">
              <a:extLst>
                <a:ext uri="{FF2B5EF4-FFF2-40B4-BE49-F238E27FC236}">
                  <a16:creationId xmlns:a16="http://schemas.microsoft.com/office/drawing/2014/main" id="{5EB90458-1316-2CC3-89A0-CBEB47FB6127}"/>
                </a:ext>
              </a:extLst>
            </p:cNvPr>
            <p:cNvSpPr/>
            <p:nvPr/>
          </p:nvSpPr>
          <p:spPr>
            <a:xfrm>
              <a:off x="10448703" y="3345238"/>
              <a:ext cx="800100" cy="459305"/>
            </a:xfrm>
            <a:prstGeom prst="ellipse">
              <a:avLst/>
            </a:prstGeom>
            <a:solidFill>
              <a:srgbClr val="CC9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8" name="任意多边形: 形状 87">
              <a:extLst>
                <a:ext uri="{FF2B5EF4-FFF2-40B4-BE49-F238E27FC236}">
                  <a16:creationId xmlns:a16="http://schemas.microsoft.com/office/drawing/2014/main" id="{FDDFDF87-DAE7-FEC5-37DB-C6189F7AE09A}"/>
                </a:ext>
              </a:extLst>
            </p:cNvPr>
            <p:cNvSpPr/>
            <p:nvPr/>
          </p:nvSpPr>
          <p:spPr>
            <a:xfrm>
              <a:off x="10953750" y="2644775"/>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89" name="任意多边形: 形状 88">
              <a:extLst>
                <a:ext uri="{FF2B5EF4-FFF2-40B4-BE49-F238E27FC236}">
                  <a16:creationId xmlns:a16="http://schemas.microsoft.com/office/drawing/2014/main" id="{02539ADA-DDA7-42C3-7411-974C5F88A137}"/>
                </a:ext>
              </a:extLst>
            </p:cNvPr>
            <p:cNvSpPr/>
            <p:nvPr/>
          </p:nvSpPr>
          <p:spPr>
            <a:xfrm>
              <a:off x="9657080" y="25387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90" name="组合 89">
            <a:extLst>
              <a:ext uri="{FF2B5EF4-FFF2-40B4-BE49-F238E27FC236}">
                <a16:creationId xmlns:a16="http://schemas.microsoft.com/office/drawing/2014/main" id="{C9856115-5726-858B-70BB-44FFEDB3766A}"/>
              </a:ext>
            </a:extLst>
          </p:cNvPr>
          <p:cNvGrpSpPr/>
          <p:nvPr/>
        </p:nvGrpSpPr>
        <p:grpSpPr>
          <a:xfrm>
            <a:off x="8501398" y="2393711"/>
            <a:ext cx="2030730" cy="2644540"/>
            <a:chOff x="9626600" y="2538785"/>
            <a:chExt cx="2030730" cy="2644540"/>
          </a:xfrm>
        </p:grpSpPr>
        <p:sp>
          <p:nvSpPr>
            <p:cNvPr id="91" name="任意多边形: 形状 90">
              <a:extLst>
                <a:ext uri="{FF2B5EF4-FFF2-40B4-BE49-F238E27FC236}">
                  <a16:creationId xmlns:a16="http://schemas.microsoft.com/office/drawing/2014/main" id="{BF9F9993-72F2-E397-55EE-40431B1412DC}"/>
                </a:ext>
              </a:extLst>
            </p:cNvPr>
            <p:cNvSpPr/>
            <p:nvPr/>
          </p:nvSpPr>
          <p:spPr>
            <a:xfrm>
              <a:off x="9626600" y="446577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92" name="任意多边形: 形状 91">
              <a:extLst>
                <a:ext uri="{FF2B5EF4-FFF2-40B4-BE49-F238E27FC236}">
                  <a16:creationId xmlns:a16="http://schemas.microsoft.com/office/drawing/2014/main" id="{9DA429D1-3DC8-AD82-F270-696D5D69F560}"/>
                </a:ext>
              </a:extLst>
            </p:cNvPr>
            <p:cNvSpPr/>
            <p:nvPr/>
          </p:nvSpPr>
          <p:spPr>
            <a:xfrm>
              <a:off x="9655552" y="316516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3" name="任意多边形: 形状 92">
              <a:extLst>
                <a:ext uri="{FF2B5EF4-FFF2-40B4-BE49-F238E27FC236}">
                  <a16:creationId xmlns:a16="http://schemas.microsoft.com/office/drawing/2014/main" id="{0E8AA9DF-4070-9CCF-1708-E8E0D39C6B0E}"/>
                </a:ext>
              </a:extLst>
            </p:cNvPr>
            <p:cNvSpPr/>
            <p:nvPr/>
          </p:nvSpPr>
          <p:spPr>
            <a:xfrm>
              <a:off x="9641510" y="38194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94" name="椭圆 93">
              <a:extLst>
                <a:ext uri="{FF2B5EF4-FFF2-40B4-BE49-F238E27FC236}">
                  <a16:creationId xmlns:a16="http://schemas.microsoft.com/office/drawing/2014/main" id="{FB5CEFEF-0DF6-1EC7-C9BB-DFDA26285487}"/>
                </a:ext>
              </a:extLst>
            </p:cNvPr>
            <p:cNvSpPr/>
            <p:nvPr/>
          </p:nvSpPr>
          <p:spPr>
            <a:xfrm>
              <a:off x="9951273" y="2604880"/>
              <a:ext cx="800100" cy="459305"/>
            </a:xfrm>
            <a:prstGeom prst="ellipse">
              <a:avLst/>
            </a:prstGeom>
            <a:solidFill>
              <a:srgbClr val="D6F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5" name="椭圆 94">
              <a:extLst>
                <a:ext uri="{FF2B5EF4-FFF2-40B4-BE49-F238E27FC236}">
                  <a16:creationId xmlns:a16="http://schemas.microsoft.com/office/drawing/2014/main" id="{0A544315-9C66-93FA-26CD-8A538E08AF4C}"/>
                </a:ext>
              </a:extLst>
            </p:cNvPr>
            <p:cNvSpPr/>
            <p:nvPr/>
          </p:nvSpPr>
          <p:spPr>
            <a:xfrm>
              <a:off x="10448703" y="3345238"/>
              <a:ext cx="800100" cy="459305"/>
            </a:xfrm>
            <a:prstGeom prst="ellipse">
              <a:avLst/>
            </a:prstGeom>
            <a:solidFill>
              <a:srgbClr val="CC9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6" name="任意多边形: 形状 95">
              <a:extLst>
                <a:ext uri="{FF2B5EF4-FFF2-40B4-BE49-F238E27FC236}">
                  <a16:creationId xmlns:a16="http://schemas.microsoft.com/office/drawing/2014/main" id="{19EDA32F-EB45-9AB1-B923-B0FF9EE01130}"/>
                </a:ext>
              </a:extLst>
            </p:cNvPr>
            <p:cNvSpPr/>
            <p:nvPr/>
          </p:nvSpPr>
          <p:spPr>
            <a:xfrm>
              <a:off x="10953750" y="3930650"/>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97" name="任意多边形: 形状 96">
              <a:extLst>
                <a:ext uri="{FF2B5EF4-FFF2-40B4-BE49-F238E27FC236}">
                  <a16:creationId xmlns:a16="http://schemas.microsoft.com/office/drawing/2014/main" id="{80113B2A-B689-CE3F-B115-D2C3D77DE25C}"/>
                </a:ext>
              </a:extLst>
            </p:cNvPr>
            <p:cNvSpPr/>
            <p:nvPr/>
          </p:nvSpPr>
          <p:spPr>
            <a:xfrm>
              <a:off x="9657080" y="25387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98" name="内容占位符 1">
            <a:extLst>
              <a:ext uri="{FF2B5EF4-FFF2-40B4-BE49-F238E27FC236}">
                <a16:creationId xmlns:a16="http://schemas.microsoft.com/office/drawing/2014/main" id="{3488FCCF-3CED-A89F-003B-795555231957}"/>
              </a:ext>
            </a:extLst>
          </p:cNvPr>
          <p:cNvSpPr txBox="1">
            <a:spLocks/>
          </p:cNvSpPr>
          <p:nvPr/>
        </p:nvSpPr>
        <p:spPr>
          <a:xfrm>
            <a:off x="10447758" y="3392408"/>
            <a:ext cx="937987" cy="489214"/>
          </a:xfrm>
          <a:prstGeom prst="rect">
            <a:avLst/>
          </a:prstGeom>
        </p:spPr>
        <p:txBody>
          <a:bodyPr vert="horz" lIns="91440" tIns="45720" rIns="91440" bIns="45720" rtlCol="0" anchor="t">
            <a:no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kumimoji="1" lang="en-US" altLang="zh-CN" sz="3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3782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7" grpId="0" animBg="1"/>
      <p:bldP spid="9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1A339FA1-1B6F-7D5C-4376-A55ED508B365}"/>
              </a:ext>
            </a:extLst>
          </p:cNvPr>
          <p:cNvGrpSpPr/>
          <p:nvPr/>
        </p:nvGrpSpPr>
        <p:grpSpPr>
          <a:xfrm>
            <a:off x="3687391" y="3446736"/>
            <a:ext cx="2029202" cy="2018157"/>
            <a:chOff x="9626600" y="3165168"/>
            <a:chExt cx="2029202" cy="2018157"/>
          </a:xfrm>
        </p:grpSpPr>
        <p:sp>
          <p:nvSpPr>
            <p:cNvPr id="23" name="任意多边形: 形状 22">
              <a:extLst>
                <a:ext uri="{FF2B5EF4-FFF2-40B4-BE49-F238E27FC236}">
                  <a16:creationId xmlns:a16="http://schemas.microsoft.com/office/drawing/2014/main" id="{F432EF84-8C16-B7D0-B0E7-D96F716CF06F}"/>
                </a:ext>
              </a:extLst>
            </p:cNvPr>
            <p:cNvSpPr/>
            <p:nvPr/>
          </p:nvSpPr>
          <p:spPr>
            <a:xfrm>
              <a:off x="9626600" y="446577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4" name="任意多边形: 形状 23">
              <a:extLst>
                <a:ext uri="{FF2B5EF4-FFF2-40B4-BE49-F238E27FC236}">
                  <a16:creationId xmlns:a16="http://schemas.microsoft.com/office/drawing/2014/main" id="{18CEC510-5607-D484-5B69-CC52F7289BE8}"/>
                </a:ext>
              </a:extLst>
            </p:cNvPr>
            <p:cNvSpPr/>
            <p:nvPr/>
          </p:nvSpPr>
          <p:spPr>
            <a:xfrm>
              <a:off x="9655552" y="316516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任意多边形: 形状 24">
              <a:extLst>
                <a:ext uri="{FF2B5EF4-FFF2-40B4-BE49-F238E27FC236}">
                  <a16:creationId xmlns:a16="http://schemas.microsoft.com/office/drawing/2014/main" id="{5ED28070-F25A-BC87-71C7-53839AEEE9B7}"/>
                </a:ext>
              </a:extLst>
            </p:cNvPr>
            <p:cNvSpPr/>
            <p:nvPr/>
          </p:nvSpPr>
          <p:spPr>
            <a:xfrm>
              <a:off x="9641510" y="38194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6" name="椭圆 25">
              <a:extLst>
                <a:ext uri="{FF2B5EF4-FFF2-40B4-BE49-F238E27FC236}">
                  <a16:creationId xmlns:a16="http://schemas.microsoft.com/office/drawing/2014/main" id="{EC88A0B4-B6E4-3B24-76FC-C68C41C30C68}"/>
                </a:ext>
              </a:extLst>
            </p:cNvPr>
            <p:cNvSpPr/>
            <p:nvPr/>
          </p:nvSpPr>
          <p:spPr>
            <a:xfrm>
              <a:off x="9951273" y="3900280"/>
              <a:ext cx="800100" cy="459305"/>
            </a:xfrm>
            <a:prstGeom prst="ellipse">
              <a:avLst/>
            </a:prstGeom>
            <a:solidFill>
              <a:srgbClr val="D6F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椭圆 26">
              <a:extLst>
                <a:ext uri="{FF2B5EF4-FFF2-40B4-BE49-F238E27FC236}">
                  <a16:creationId xmlns:a16="http://schemas.microsoft.com/office/drawing/2014/main" id="{CD220F12-F083-617B-A13D-11367A0DD953}"/>
                </a:ext>
              </a:extLst>
            </p:cNvPr>
            <p:cNvSpPr/>
            <p:nvPr/>
          </p:nvSpPr>
          <p:spPr>
            <a:xfrm>
              <a:off x="10448703" y="3345238"/>
              <a:ext cx="800100" cy="459305"/>
            </a:xfrm>
            <a:prstGeom prst="ellipse">
              <a:avLst/>
            </a:prstGeom>
            <a:solidFill>
              <a:srgbClr val="CC9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任意多边形: 形状 27">
              <a:extLst>
                <a:ext uri="{FF2B5EF4-FFF2-40B4-BE49-F238E27FC236}">
                  <a16:creationId xmlns:a16="http://schemas.microsoft.com/office/drawing/2014/main" id="{12B1BEAF-CE9E-3D90-020C-A2B8D48FA449}"/>
                </a:ext>
              </a:extLst>
            </p:cNvPr>
            <p:cNvSpPr/>
            <p:nvPr/>
          </p:nvSpPr>
          <p:spPr>
            <a:xfrm>
              <a:off x="10953750" y="3921125"/>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sp>
        <p:nvSpPr>
          <p:cNvPr id="3" name="标题 1">
            <a:extLst>
              <a:ext uri="{FF2B5EF4-FFF2-40B4-BE49-F238E27FC236}">
                <a16:creationId xmlns:a16="http://schemas.microsoft.com/office/drawing/2014/main" id="{47240380-9E85-A9D7-896A-87F7DB7EFC18}"/>
              </a:ext>
            </a:extLst>
          </p:cNvPr>
          <p:cNvSpPr>
            <a:spLocks noGrp="1"/>
          </p:cNvSpPr>
          <p:nvPr>
            <p:ph type="title"/>
          </p:nvPr>
        </p:nvSpPr>
        <p:spPr>
          <a:xfrm>
            <a:off x="838200" y="365125"/>
            <a:ext cx="10515600" cy="1325563"/>
          </a:xfrm>
        </p:spPr>
        <p:txBody>
          <a:bodyPr/>
          <a:lstStyle/>
          <a:p>
            <a:pPr algn="ctr"/>
            <a:r>
              <a:rPr lang="en-US" altLang="zh-CN" dirty="0">
                <a:latin typeface="Arial" panose="020B0604020202020204" pitchFamily="34" charset="0"/>
                <a:cs typeface="Arial" panose="020B0604020202020204" pitchFamily="34" charset="0"/>
              </a:rPr>
              <a:t>Main challenge</a:t>
            </a:r>
            <a:endParaRPr lang="zh-CN" altLang="en-US" dirty="0">
              <a:latin typeface="Arial" panose="020B0604020202020204" pitchFamily="34" charset="0"/>
              <a:cs typeface="Arial" panose="020B0604020202020204" pitchFamily="34" charset="0"/>
            </a:endParaRPr>
          </a:p>
        </p:txBody>
      </p:sp>
      <p:sp>
        <p:nvSpPr>
          <p:cNvPr id="4" name="内容占位符 2">
            <a:extLst>
              <a:ext uri="{FF2B5EF4-FFF2-40B4-BE49-F238E27FC236}">
                <a16:creationId xmlns:a16="http://schemas.microsoft.com/office/drawing/2014/main" id="{3FE1B21C-BEF8-44FD-BAF2-ADDC2803283B}"/>
              </a:ext>
            </a:extLst>
          </p:cNvPr>
          <p:cNvSpPr>
            <a:spLocks noGrp="1"/>
          </p:cNvSpPr>
          <p:nvPr>
            <p:ph idx="1"/>
          </p:nvPr>
        </p:nvSpPr>
        <p:spPr>
          <a:xfrm>
            <a:off x="838200" y="1825625"/>
            <a:ext cx="10915650" cy="1403024"/>
          </a:xfrm>
        </p:spPr>
        <p:txBody>
          <a:bodyPr>
            <a:normAutofit/>
          </a:bodyPr>
          <a:lstStyle/>
          <a:p>
            <a:pPr algn="just"/>
            <a:r>
              <a:rPr lang="en-US" altLang="zh-CN" sz="2800" kern="0" dirty="0">
                <a:latin typeface="Arial" panose="020B0604020202020204" pitchFamily="34" charset="0"/>
                <a:ea typeface="ＭＳ Ｐゴシック"/>
                <a:cs typeface="Arial" panose="020B0604020202020204" pitchFamily="34" charset="0"/>
              </a:rPr>
              <a:t>For a decomposition, two types of parameters are difficult to solve</a:t>
            </a:r>
          </a:p>
          <a:p>
            <a:pPr lvl="1" algn="just"/>
            <a:r>
              <a:rPr lang="en-US" altLang="zh-CN" kern="0" dirty="0">
                <a:solidFill>
                  <a:srgbClr val="00B050"/>
                </a:solidFill>
                <a:latin typeface="Arial" panose="020B0604020202020204" pitchFamily="34" charset="0"/>
                <a:ea typeface="ＭＳ Ｐゴシック"/>
                <a:cs typeface="Arial" panose="020B0604020202020204" pitchFamily="34" charset="0"/>
              </a:rPr>
              <a:t>Layer configuration</a:t>
            </a:r>
            <a:r>
              <a:rPr lang="en-US" altLang="zh-CN" kern="0" dirty="0">
                <a:latin typeface="Arial" panose="020B0604020202020204" pitchFamily="34" charset="0"/>
                <a:ea typeface="ＭＳ Ｐゴシック"/>
                <a:cs typeface="Arial" panose="020B0604020202020204" pitchFamily="34" charset="0"/>
              </a:rPr>
              <a:t>:  the number of layers, their masks, and stack orders.</a:t>
            </a:r>
          </a:p>
          <a:p>
            <a:pPr lvl="1" algn="just"/>
            <a:r>
              <a:rPr lang="en-US" altLang="zh-CN" kern="0" dirty="0">
                <a:solidFill>
                  <a:srgbClr val="00B050"/>
                </a:solidFill>
                <a:latin typeface="Arial" panose="020B0604020202020204" pitchFamily="34" charset="0"/>
                <a:ea typeface="ＭＳ Ｐゴシック"/>
                <a:cs typeface="Arial" panose="020B0604020202020204" pitchFamily="34" charset="0"/>
              </a:rPr>
              <a:t>Layer parameter</a:t>
            </a:r>
            <a:r>
              <a:rPr lang="en-US" altLang="zh-CN" kern="0" dirty="0">
                <a:latin typeface="Arial" panose="020B0604020202020204" pitchFamily="34" charset="0"/>
                <a:ea typeface="ＭＳ Ｐゴシック"/>
                <a:cs typeface="Arial" panose="020B0604020202020204" pitchFamily="34" charset="0"/>
              </a:rPr>
              <a:t>: linear gradient parameters of each layer.  </a:t>
            </a:r>
          </a:p>
          <a:p>
            <a:pPr marL="457200" lvl="1" indent="0" algn="just">
              <a:buNone/>
            </a:pPr>
            <a:endParaRPr lang="en-US" altLang="zh-CN" kern="0" dirty="0">
              <a:latin typeface="Arial" panose="020B0604020202020204" pitchFamily="34" charset="0"/>
              <a:ea typeface="ＭＳ Ｐゴシック"/>
              <a:cs typeface="Arial" panose="020B0604020202020204" pitchFamily="34" charset="0"/>
            </a:endParaRPr>
          </a:p>
        </p:txBody>
      </p:sp>
      <p:sp>
        <p:nvSpPr>
          <p:cNvPr id="53" name="文本框 52">
            <a:extLst>
              <a:ext uri="{FF2B5EF4-FFF2-40B4-BE49-F238E27FC236}">
                <a16:creationId xmlns:a16="http://schemas.microsoft.com/office/drawing/2014/main" id="{4A5238B7-B9EF-4EFB-4292-F36BD94AA574}"/>
              </a:ext>
            </a:extLst>
          </p:cNvPr>
          <p:cNvSpPr txBox="1"/>
          <p:nvPr/>
        </p:nvSpPr>
        <p:spPr>
          <a:xfrm>
            <a:off x="1183304" y="5788972"/>
            <a:ext cx="1839823"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0D200386-71DD-C3C6-A117-50B7637B4500}"/>
              </a:ext>
            </a:extLst>
          </p:cNvPr>
          <p:cNvSpPr txBox="1"/>
          <p:nvPr/>
        </p:nvSpPr>
        <p:spPr>
          <a:xfrm>
            <a:off x="3663864" y="5788972"/>
            <a:ext cx="202377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Layers </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74F20D8B-455C-EF7E-4554-C32DE9C142BE}"/>
                  </a:ext>
                </a:extLst>
              </p:cNvPr>
              <p:cNvSpPr txBox="1"/>
              <p:nvPr/>
            </p:nvSpPr>
            <p:spPr>
              <a:xfrm>
                <a:off x="6121401" y="3459511"/>
                <a:ext cx="5438795" cy="1154162"/>
              </a:xfrm>
              <a:prstGeom prst="rect">
                <a:avLst/>
              </a:prstGeom>
              <a:solidFill>
                <a:schemeClr val="accent1">
                  <a:lumMod val="20000"/>
                  <a:lumOff val="80000"/>
                </a:schemeClr>
              </a:solidFill>
              <a:ln>
                <a:solidFill>
                  <a:srgbClr val="9DC3E6"/>
                </a:solidFill>
                <a:prstDash val="solid"/>
              </a:ln>
            </p:spPr>
            <p:txBody>
              <a:bodyPr wrap="square" rtlCol="0">
                <a:spAutoFit/>
              </a:bodyPr>
              <a:lstStyle/>
              <a:p>
                <a:r>
                  <a:rPr lang="en-US" altLang="zh-CN" sz="2300" dirty="0">
                    <a:latin typeface="Arial" panose="020B0604020202020204" pitchFamily="34" charset="0"/>
                    <a:ea typeface="Linux Libertine" panose="02000503000000000000" pitchFamily="2" charset="0"/>
                    <a:cs typeface="Arial" panose="020B0604020202020204" pitchFamily="34" charset="0"/>
                  </a:rPr>
                  <a:t>Layers: </a:t>
                </a:r>
                <a14:m>
                  <m:oMath xmlns:m="http://schemas.openxmlformats.org/officeDocument/2006/math">
                    <m:r>
                      <a:rPr lang="en-US" altLang="zh-CN" sz="2300" b="0" i="0" smtClean="0">
                        <a:latin typeface="Cambria Math" panose="02040503050406030204" pitchFamily="18" charset="0"/>
                      </a:rPr>
                      <m:t> </m:t>
                    </m:r>
                    <m:sSub>
                      <m:sSubPr>
                        <m:ctrlPr>
                          <a:rPr lang="en-US" altLang="zh-CN" sz="2300" i="1" smtClean="0">
                            <a:latin typeface="Cambria Math" panose="02040503050406030204" pitchFamily="18" charset="0"/>
                          </a:rPr>
                        </m:ctrlPr>
                      </m:sSubPr>
                      <m:e>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𝐿</m:t>
                        </m:r>
                      </m:e>
                      <m:sub>
                        <m:r>
                          <a:rPr lang="en-US" altLang="zh-CN" sz="2300" b="0" i="1" smtClean="0">
                            <a:latin typeface="Cambria Math" panose="02040503050406030204" pitchFamily="18" charset="0"/>
                          </a:rPr>
                          <m:t>1</m:t>
                        </m:r>
                      </m:sub>
                    </m:sSub>
                    <m:r>
                      <a:rPr lang="en-US" altLang="zh-CN" sz="2300" b="0" i="1" smtClean="0">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𝐿</m:t>
                        </m:r>
                      </m:e>
                      <m:sub>
                        <m:r>
                          <a:rPr lang="en-US" altLang="zh-CN" sz="2300" b="0" i="1" smtClean="0">
                            <a:latin typeface="Cambria Math" panose="02040503050406030204" pitchFamily="18" charset="0"/>
                          </a:rPr>
                          <m:t>2</m:t>
                        </m:r>
                      </m:sub>
                    </m:sSub>
                  </m:oMath>
                </a14:m>
                <a:r>
                  <a:rPr lang="en-US" altLang="zh-CN" sz="2300" dirty="0"/>
                  <a:t>, </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𝐿</m:t>
                        </m:r>
                      </m:e>
                      <m:sub>
                        <m:r>
                          <a:rPr lang="en-US" altLang="zh-CN" sz="2300" b="0" i="1" smtClean="0">
                            <a:latin typeface="Cambria Math" panose="02040503050406030204" pitchFamily="18" charset="0"/>
                          </a:rPr>
                          <m:t>3</m:t>
                        </m:r>
                      </m:sub>
                    </m:sSub>
                  </m:oMath>
                </a14:m>
                <a:r>
                  <a:rPr lang="en-US" altLang="zh-CN" sz="2300" dirty="0"/>
                  <a:t>, </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𝐿</m:t>
                        </m:r>
                      </m:e>
                      <m:sub>
                        <m:r>
                          <a:rPr lang="en-US" altLang="zh-CN" sz="2300" b="0" i="1" smtClean="0">
                            <a:latin typeface="Cambria Math" panose="02040503050406030204" pitchFamily="18" charset="0"/>
                          </a:rPr>
                          <m:t>4</m:t>
                        </m:r>
                      </m:sub>
                    </m:sSub>
                    <m:r>
                      <a:rPr lang="en-US" altLang="zh-CN" sz="2300" b="0" i="1" smtClean="0">
                        <a:latin typeface="Cambria Math" panose="02040503050406030204" pitchFamily="18" charset="0"/>
                      </a:rPr>
                      <m:t>]</m:t>
                    </m:r>
                  </m:oMath>
                </a14:m>
                <a:endParaRPr lang="en-US" altLang="zh-CN" sz="2300" b="0" dirty="0"/>
              </a:p>
              <a:p>
                <a:r>
                  <a:rPr lang="en-US" altLang="zh-CN" sz="2300" dirty="0">
                    <a:latin typeface="Arial" panose="020B0604020202020204" pitchFamily="34" charset="0"/>
                    <a:ea typeface="Linux Libertine" panose="02000503000000000000" pitchFamily="2" charset="0"/>
                    <a:cs typeface="Arial" panose="020B0604020202020204" pitchFamily="34" charset="0"/>
                  </a:rPr>
                  <a:t>Layer masks</a:t>
                </a:r>
              </a:p>
              <a:p>
                <a:r>
                  <a:rPr lang="en-US" altLang="zh-CN" sz="2300" dirty="0">
                    <a:latin typeface="Arial" panose="020B0604020202020204" pitchFamily="34" charset="0"/>
                    <a:ea typeface="Linux Libertine" panose="02000503000000000000" pitchFamily="2" charset="0"/>
                    <a:cs typeface="Arial" panose="020B0604020202020204" pitchFamily="34" charset="0"/>
                  </a:rPr>
                  <a:t>Stack order:</a:t>
                </a:r>
                <a:r>
                  <a:rPr lang="en-US" altLang="zh-CN" sz="2300" dirty="0"/>
                  <a:t> </a:t>
                </a:r>
                <a14:m>
                  <m:oMath xmlns:m="http://schemas.openxmlformats.org/officeDocument/2006/math">
                    <m:sSub>
                      <m:sSubPr>
                        <m:ctrlPr>
                          <a:rPr lang="en-US" altLang="zh-CN" sz="2300" i="1" smtClean="0">
                            <a:latin typeface="Cambria Math" panose="02040503050406030204" pitchFamily="18" charset="0"/>
                          </a:rPr>
                        </m:ctrlPr>
                      </m:sSubPr>
                      <m:e>
                        <m:r>
                          <a:rPr lang="en-US" altLang="zh-CN" sz="2300" b="0" i="1" smtClean="0">
                            <a:latin typeface="Cambria Math" panose="02040503050406030204" pitchFamily="18" charset="0"/>
                          </a:rPr>
                          <m:t>𝐿</m:t>
                        </m:r>
                      </m:e>
                      <m:sub>
                        <m:r>
                          <a:rPr lang="en-US" altLang="zh-CN" sz="2300" b="0" i="1" smtClean="0">
                            <a:latin typeface="Cambria Math" panose="02040503050406030204" pitchFamily="18" charset="0"/>
                          </a:rPr>
                          <m:t>1</m:t>
                        </m:r>
                      </m:sub>
                    </m:sSub>
                    <m:r>
                      <a:rPr lang="en-US" altLang="zh-CN" sz="2300" b="0" i="1" smtClean="0">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𝐿</m:t>
                        </m:r>
                      </m:e>
                      <m:sub>
                        <m:r>
                          <a:rPr lang="en-US" altLang="zh-CN" sz="2300" b="0" i="1" smtClean="0">
                            <a:latin typeface="Cambria Math" panose="02040503050406030204" pitchFamily="18" charset="0"/>
                          </a:rPr>
                          <m:t>2</m:t>
                        </m:r>
                      </m:sub>
                    </m:sSub>
                    <m:r>
                      <a:rPr lang="en-US" altLang="zh-CN" sz="2300" b="0" i="0" smtClean="0">
                        <a:latin typeface="Cambria Math" panose="02040503050406030204" pitchFamily="18" charset="0"/>
                      </a:rPr>
                      <m:t>→</m:t>
                    </m:r>
                  </m:oMath>
                </a14:m>
                <a:r>
                  <a:rPr lang="en-US" altLang="zh-CN" sz="2300" dirty="0"/>
                  <a:t> </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𝐿</m:t>
                        </m:r>
                      </m:e>
                      <m:sub>
                        <m:r>
                          <a:rPr lang="en-US" altLang="zh-CN" sz="2300" b="0" i="1" smtClean="0">
                            <a:latin typeface="Cambria Math" panose="02040503050406030204" pitchFamily="18" charset="0"/>
                          </a:rPr>
                          <m:t>4</m:t>
                        </m:r>
                      </m:sub>
                    </m:sSub>
                  </m:oMath>
                </a14:m>
                <a:r>
                  <a:rPr lang="en-US" altLang="zh-CN" sz="2300" dirty="0"/>
                  <a:t>, </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𝐿</m:t>
                        </m:r>
                      </m:e>
                      <m:sub>
                        <m:r>
                          <a:rPr lang="en-US" altLang="zh-CN" sz="2300" i="1">
                            <a:latin typeface="Cambria Math" panose="02040503050406030204" pitchFamily="18" charset="0"/>
                          </a:rPr>
                          <m:t>1</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𝐿</m:t>
                        </m:r>
                      </m:e>
                      <m:sub>
                        <m:r>
                          <a:rPr lang="en-US" altLang="zh-CN" sz="2300" b="0" i="1" smtClean="0">
                            <a:latin typeface="Cambria Math" panose="02040503050406030204" pitchFamily="18" charset="0"/>
                          </a:rPr>
                          <m:t>3</m:t>
                        </m:r>
                      </m:sub>
                    </m:sSub>
                    <m:r>
                      <a:rPr lang="en-US" altLang="zh-CN" sz="2300">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𝐿</m:t>
                        </m:r>
                      </m:e>
                      <m:sub>
                        <m:r>
                          <a:rPr lang="en-US" altLang="zh-CN" sz="2300" b="0" i="1" smtClean="0">
                            <a:latin typeface="Cambria Math" panose="02040503050406030204" pitchFamily="18" charset="0"/>
                          </a:rPr>
                          <m:t>4</m:t>
                        </m:r>
                      </m:sub>
                    </m:sSub>
                  </m:oMath>
                </a14:m>
                <a:endParaRPr lang="en-US" altLang="zh-CN" sz="23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endParaRPr>
              </a:p>
            </p:txBody>
          </p:sp>
        </mc:Choice>
        <mc:Fallback xmlns="">
          <p:sp>
            <p:nvSpPr>
              <p:cNvPr id="22" name="文本框 21">
                <a:extLst>
                  <a:ext uri="{FF2B5EF4-FFF2-40B4-BE49-F238E27FC236}">
                    <a16:creationId xmlns:a16="http://schemas.microsoft.com/office/drawing/2014/main" id="{74F20D8B-455C-EF7E-4554-C32DE9C142BE}"/>
                  </a:ext>
                </a:extLst>
              </p:cNvPr>
              <p:cNvSpPr txBox="1">
                <a:spLocks noRot="1" noChangeAspect="1" noMove="1" noResize="1" noEditPoints="1" noAdjustHandles="1" noChangeArrowheads="1" noChangeShapeType="1" noTextEdit="1"/>
              </p:cNvSpPr>
              <p:nvPr/>
            </p:nvSpPr>
            <p:spPr>
              <a:xfrm>
                <a:off x="6121401" y="3459511"/>
                <a:ext cx="5438795" cy="1154162"/>
              </a:xfrm>
              <a:prstGeom prst="rect">
                <a:avLst/>
              </a:prstGeom>
              <a:blipFill>
                <a:blip r:embed="rId3"/>
                <a:stretch>
                  <a:fillRect l="-1454" t="-4712" b="-10471"/>
                </a:stretch>
              </a:blipFill>
              <a:ln>
                <a:solidFill>
                  <a:srgbClr val="9DC3E6"/>
                </a:solidFill>
                <a:prstDash val="solid"/>
              </a:ln>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5BE692EA-FDA7-62DF-E433-F28399402F37}"/>
              </a:ext>
            </a:extLst>
          </p:cNvPr>
          <p:cNvGrpSpPr/>
          <p:nvPr/>
        </p:nvGrpSpPr>
        <p:grpSpPr>
          <a:xfrm>
            <a:off x="1183304" y="3474848"/>
            <a:ext cx="1839823" cy="2028826"/>
            <a:chOff x="4026527" y="3097940"/>
            <a:chExt cx="1839823" cy="2028826"/>
          </a:xfrm>
        </p:grpSpPr>
        <p:sp>
          <p:nvSpPr>
            <p:cNvPr id="10" name="矩形 9">
              <a:extLst>
                <a:ext uri="{FF2B5EF4-FFF2-40B4-BE49-F238E27FC236}">
                  <a16:creationId xmlns:a16="http://schemas.microsoft.com/office/drawing/2014/main" id="{D028C14F-24F0-651B-CECF-445EB3623AB3}"/>
                </a:ext>
              </a:extLst>
            </p:cNvPr>
            <p:cNvSpPr/>
            <p:nvPr/>
          </p:nvSpPr>
          <p:spPr>
            <a:xfrm>
              <a:off x="4026527" y="3097940"/>
              <a:ext cx="1839823" cy="202882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6779363-6094-A4F4-397A-2952CB10BE55}"/>
                </a:ext>
              </a:extLst>
            </p:cNvPr>
            <p:cNvSpPr/>
            <p:nvPr/>
          </p:nvSpPr>
          <p:spPr>
            <a:xfrm>
              <a:off x="4141434" y="3656940"/>
              <a:ext cx="976567" cy="976567"/>
            </a:xfrm>
            <a:prstGeom prst="ellipse">
              <a:avLst/>
            </a:prstGeom>
            <a:solidFill>
              <a:srgbClr val="D6F6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3DDEF29-3FB8-053A-0EB7-4ABE15813D21}"/>
                </a:ext>
              </a:extLst>
            </p:cNvPr>
            <p:cNvSpPr/>
            <p:nvPr/>
          </p:nvSpPr>
          <p:spPr>
            <a:xfrm>
              <a:off x="5194042" y="3447437"/>
              <a:ext cx="554989" cy="775499"/>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C56DB1D-D013-F35C-5378-8BE1C045F9BA}"/>
                </a:ext>
              </a:extLst>
            </p:cNvPr>
            <p:cNvSpPr/>
            <p:nvPr/>
          </p:nvSpPr>
          <p:spPr>
            <a:xfrm>
              <a:off x="4673389" y="3820674"/>
              <a:ext cx="1053161" cy="1053161"/>
            </a:xfrm>
            <a:prstGeom prst="ellipse">
              <a:avLst/>
            </a:prstGeom>
            <a:solidFill>
              <a:srgbClr val="D694B5">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箭头: 右 57">
            <a:extLst>
              <a:ext uri="{FF2B5EF4-FFF2-40B4-BE49-F238E27FC236}">
                <a16:creationId xmlns:a16="http://schemas.microsoft.com/office/drawing/2014/main" id="{8A6635F5-F218-E011-5450-E6ADE38F4570}"/>
              </a:ext>
            </a:extLst>
          </p:cNvPr>
          <p:cNvSpPr/>
          <p:nvPr/>
        </p:nvSpPr>
        <p:spPr>
          <a:xfrm>
            <a:off x="3191508" y="4303503"/>
            <a:ext cx="472356" cy="371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8DE21D2-0311-BF87-6BCA-5CFB5304C8A0}"/>
                  </a:ext>
                </a:extLst>
              </p:cNvPr>
              <p:cNvSpPr txBox="1"/>
              <p:nvPr/>
            </p:nvSpPr>
            <p:spPr>
              <a:xfrm>
                <a:off x="4453803" y="4988793"/>
                <a:ext cx="3204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7" name="文本框 6">
                <a:extLst>
                  <a:ext uri="{FF2B5EF4-FFF2-40B4-BE49-F238E27FC236}">
                    <a16:creationId xmlns:a16="http://schemas.microsoft.com/office/drawing/2014/main" id="{18DE21D2-0311-BF87-6BCA-5CFB5304C8A0}"/>
                  </a:ext>
                </a:extLst>
              </p:cNvPr>
              <p:cNvSpPr txBox="1">
                <a:spLocks noRot="1" noChangeAspect="1" noMove="1" noResize="1" noEditPoints="1" noAdjustHandles="1" noChangeArrowheads="1" noChangeShapeType="1" noTextEdit="1"/>
              </p:cNvSpPr>
              <p:nvPr/>
            </p:nvSpPr>
            <p:spPr>
              <a:xfrm>
                <a:off x="4453803" y="4988793"/>
                <a:ext cx="320472" cy="307777"/>
              </a:xfrm>
              <a:prstGeom prst="rect">
                <a:avLst/>
              </a:prstGeom>
              <a:blipFill>
                <a:blip r:embed="rId4"/>
                <a:stretch>
                  <a:fillRect l="-17308" r="-5769" b="-13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A497CED-8E98-4F87-2C4C-6FE72C9D00CC}"/>
                  </a:ext>
                </a:extLst>
              </p:cNvPr>
              <p:cNvSpPr txBox="1"/>
              <p:nvPr/>
            </p:nvSpPr>
            <p:spPr>
              <a:xfrm>
                <a:off x="4190550" y="4235459"/>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17" name="文本框 16">
                <a:extLst>
                  <a:ext uri="{FF2B5EF4-FFF2-40B4-BE49-F238E27FC236}">
                    <a16:creationId xmlns:a16="http://schemas.microsoft.com/office/drawing/2014/main" id="{7A497CED-8E98-4F87-2C4C-6FE72C9D00CC}"/>
                  </a:ext>
                </a:extLst>
              </p:cNvPr>
              <p:cNvSpPr txBox="1">
                <a:spLocks noRot="1" noChangeAspect="1" noMove="1" noResize="1" noEditPoints="1" noAdjustHandles="1" noChangeArrowheads="1" noChangeShapeType="1" noTextEdit="1"/>
              </p:cNvSpPr>
              <p:nvPr/>
            </p:nvSpPr>
            <p:spPr>
              <a:xfrm>
                <a:off x="4190550" y="4235459"/>
                <a:ext cx="326435" cy="307777"/>
              </a:xfrm>
              <a:prstGeom prst="rect">
                <a:avLst/>
              </a:prstGeom>
              <a:blipFill>
                <a:blip r:embed="rId5"/>
                <a:stretch>
                  <a:fillRect l="-14815" r="-5556"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6889CED-9D56-F7BF-148C-60F6265643A9}"/>
                  </a:ext>
                </a:extLst>
              </p:cNvPr>
              <p:cNvSpPr txBox="1"/>
              <p:nvPr/>
            </p:nvSpPr>
            <p:spPr>
              <a:xfrm>
                <a:off x="5085807" y="4188344"/>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3</m:t>
                          </m:r>
                        </m:sub>
                      </m:sSub>
                    </m:oMath>
                  </m:oMathPara>
                </a14:m>
                <a:endParaRPr lang="zh-CN" altLang="en-US" sz="2000" dirty="0"/>
              </a:p>
            </p:txBody>
          </p:sp>
        </mc:Choice>
        <mc:Fallback xmlns="">
          <p:sp>
            <p:nvSpPr>
              <p:cNvPr id="18" name="文本框 17">
                <a:extLst>
                  <a:ext uri="{FF2B5EF4-FFF2-40B4-BE49-F238E27FC236}">
                    <a16:creationId xmlns:a16="http://schemas.microsoft.com/office/drawing/2014/main" id="{E6889CED-9D56-F7BF-148C-60F6265643A9}"/>
                  </a:ext>
                </a:extLst>
              </p:cNvPr>
              <p:cNvSpPr txBox="1">
                <a:spLocks noRot="1" noChangeAspect="1" noMove="1" noResize="1" noEditPoints="1" noAdjustHandles="1" noChangeArrowheads="1" noChangeShapeType="1" noTextEdit="1"/>
              </p:cNvSpPr>
              <p:nvPr/>
            </p:nvSpPr>
            <p:spPr>
              <a:xfrm>
                <a:off x="5085807" y="4188344"/>
                <a:ext cx="326435" cy="307777"/>
              </a:xfrm>
              <a:prstGeom prst="rect">
                <a:avLst/>
              </a:prstGeom>
              <a:blipFill>
                <a:blip r:embed="rId6"/>
                <a:stretch>
                  <a:fillRect l="-14815" r="-5556"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51DE434-28A8-891D-FE2D-F2E643F8CE31}"/>
                  </a:ext>
                </a:extLst>
              </p:cNvPr>
              <p:cNvSpPr txBox="1"/>
              <p:nvPr/>
            </p:nvSpPr>
            <p:spPr>
              <a:xfrm>
                <a:off x="4722674" y="3668422"/>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4</m:t>
                          </m:r>
                        </m:sub>
                      </m:sSub>
                    </m:oMath>
                  </m:oMathPara>
                </a14:m>
                <a:endParaRPr lang="zh-CN" altLang="en-US" sz="2000" dirty="0"/>
              </a:p>
            </p:txBody>
          </p:sp>
        </mc:Choice>
        <mc:Fallback xmlns="">
          <p:sp>
            <p:nvSpPr>
              <p:cNvPr id="19" name="文本框 18">
                <a:extLst>
                  <a:ext uri="{FF2B5EF4-FFF2-40B4-BE49-F238E27FC236}">
                    <a16:creationId xmlns:a16="http://schemas.microsoft.com/office/drawing/2014/main" id="{F51DE434-28A8-891D-FE2D-F2E643F8CE31}"/>
                  </a:ext>
                </a:extLst>
              </p:cNvPr>
              <p:cNvSpPr txBox="1">
                <a:spLocks noRot="1" noChangeAspect="1" noMove="1" noResize="1" noEditPoints="1" noAdjustHandles="1" noChangeArrowheads="1" noChangeShapeType="1" noTextEdit="1"/>
              </p:cNvSpPr>
              <p:nvPr/>
            </p:nvSpPr>
            <p:spPr>
              <a:xfrm>
                <a:off x="4722674" y="3668422"/>
                <a:ext cx="326435" cy="307777"/>
              </a:xfrm>
              <a:prstGeom prst="rect">
                <a:avLst/>
              </a:prstGeom>
              <a:blipFill>
                <a:blip r:embed="rId7"/>
                <a:stretch>
                  <a:fillRect l="-16981" r="-5660"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1A01D13-5386-EF56-AA0F-5815A35A547B}"/>
                  </a:ext>
                </a:extLst>
              </p:cNvPr>
              <p:cNvSpPr txBox="1"/>
              <p:nvPr/>
            </p:nvSpPr>
            <p:spPr>
              <a:xfrm>
                <a:off x="6121401" y="5007843"/>
                <a:ext cx="5438795" cy="437877"/>
              </a:xfrm>
              <a:prstGeom prst="rect">
                <a:avLst/>
              </a:prstGeom>
              <a:solidFill>
                <a:schemeClr val="accent1">
                  <a:lumMod val="20000"/>
                  <a:lumOff val="80000"/>
                </a:schemeClr>
              </a:solidFill>
              <a:ln>
                <a:solidFill>
                  <a:srgbClr val="9DC3E6"/>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𝐶</m:t>
                          </m:r>
                        </m:e>
                        <m:sub>
                          <m:r>
                            <m:rPr>
                              <m:sty m:val="p"/>
                            </m:rPr>
                            <a:rPr lang="en-US" altLang="zh-CN" sz="2600" b="0" i="0" smtClean="0">
                              <a:latin typeface="Cambria Math" panose="02040503050406030204" pitchFamily="18" charset="0"/>
                            </a:rPr>
                            <m:t>RGBA</m:t>
                          </m:r>
                        </m:sub>
                      </m:sSub>
                      <m:d>
                        <m:dPr>
                          <m:ctrlPr>
                            <a:rPr lang="en-US" altLang="zh-CN" sz="2600" b="0" i="1" smtClean="0">
                              <a:latin typeface="Cambria Math" panose="02040503050406030204" pitchFamily="18" charset="0"/>
                            </a:rPr>
                          </m:ctrlPr>
                        </m:dPr>
                        <m:e>
                          <m:r>
                            <m:rPr>
                              <m:sty m:val="p"/>
                            </m:rPr>
                            <a:rPr lang="en-US" altLang="zh-CN" sz="2600" b="0" i="0" smtClean="0">
                              <a:latin typeface="Cambria Math" panose="02040503050406030204" pitchFamily="18" charset="0"/>
                            </a:rPr>
                            <m:t>p</m:t>
                          </m:r>
                        </m:e>
                      </m:d>
                      <m:r>
                        <a:rPr lang="en-US" altLang="zh-CN" sz="2600" b="0" i="0" smtClean="0">
                          <a:latin typeface="Cambria Math" panose="02040503050406030204" pitchFamily="18" charset="0"/>
                        </a:rPr>
                        <m:t>=</m:t>
                      </m:r>
                      <m:sSub>
                        <m:sSubPr>
                          <m:ctrlPr>
                            <a:rPr lang="en-US" altLang="zh-CN" sz="2600" b="0" i="1" smtClean="0">
                              <a:latin typeface="Cambria Math" panose="02040503050406030204" pitchFamily="18" charset="0"/>
                            </a:rPr>
                          </m:ctrlPr>
                        </m:sSubPr>
                        <m:e>
                          <m:r>
                            <m:rPr>
                              <m:sty m:val="p"/>
                            </m:rPr>
                            <a:rPr lang="en-US" altLang="zh-CN" sz="2600" b="0" i="0" smtClean="0">
                              <a:latin typeface="Cambria Math" panose="02040503050406030204" pitchFamily="18" charset="0"/>
                            </a:rPr>
                            <m:t>c</m:t>
                          </m:r>
                        </m:e>
                        <m:sub>
                          <m:r>
                            <a:rPr lang="en-US" altLang="zh-CN" sz="2600" b="0" i="0" smtClean="0">
                              <a:latin typeface="Cambria Math" panose="02040503050406030204" pitchFamily="18" charset="0"/>
                            </a:rPr>
                            <m:t>0</m:t>
                          </m:r>
                        </m:sub>
                      </m:sSub>
                      <m:r>
                        <a:rPr lang="en-US" altLang="zh-CN" sz="2600" b="0" i="1" smtClean="0">
                          <a:latin typeface="Cambria Math" panose="02040503050406030204" pitchFamily="18" charset="0"/>
                        </a:rPr>
                        <m:t>+(</m:t>
                      </m:r>
                      <m:r>
                        <m:rPr>
                          <m:sty m:val="p"/>
                        </m:rPr>
                        <a:rPr lang="en-US" altLang="zh-CN" sz="2600">
                          <a:latin typeface="Cambria Math" panose="02040503050406030204" pitchFamily="18" charset="0"/>
                        </a:rPr>
                        <m:t>p</m:t>
                      </m:r>
                      <m:r>
                        <a:rPr lang="en-US" altLang="zh-CN" sz="2600" i="1" smtClean="0">
                          <a:latin typeface="Cambria Math" panose="02040503050406030204" pitchFamily="18" charset="0"/>
                          <a:ea typeface="Cambria Math" panose="02040503050406030204" pitchFamily="18" charset="0"/>
                        </a:rPr>
                        <m:t>∙</m:t>
                      </m:r>
                      <m:r>
                        <m:rPr>
                          <m:sty m:val="p"/>
                        </m:rPr>
                        <a:rPr lang="en-US" altLang="zh-CN" sz="2600" b="0" i="0" smtClean="0">
                          <a:latin typeface="Cambria Math" panose="02040503050406030204" pitchFamily="18" charset="0"/>
                        </a:rPr>
                        <m:t>n</m:t>
                      </m:r>
                      <m:r>
                        <a:rPr lang="en-US" altLang="zh-CN" sz="2600" b="0" i="1" smtClean="0">
                          <a:latin typeface="Cambria Math" panose="02040503050406030204" pitchFamily="18" charset="0"/>
                        </a:rPr>
                        <m:t>)</m:t>
                      </m:r>
                      <m:r>
                        <a:rPr lang="en-US" altLang="zh-CN" sz="2600" i="1">
                          <a:latin typeface="Cambria Math" panose="02040503050406030204" pitchFamily="18" charset="0"/>
                          <a:ea typeface="Cambria Math" panose="02040503050406030204" pitchFamily="18" charset="0"/>
                        </a:rPr>
                        <m:t>∙</m:t>
                      </m:r>
                      <m:sSub>
                        <m:sSubPr>
                          <m:ctrlPr>
                            <a:rPr lang="en-US" altLang="zh-CN" sz="2600" i="1">
                              <a:latin typeface="Cambria Math" panose="02040503050406030204" pitchFamily="18" charset="0"/>
                            </a:rPr>
                          </m:ctrlPr>
                        </m:sSubPr>
                        <m:e>
                          <m:r>
                            <m:rPr>
                              <m:sty m:val="p"/>
                            </m:rPr>
                            <a:rPr lang="en-US" altLang="zh-CN" sz="2600" i="0">
                              <a:latin typeface="Cambria Math" panose="02040503050406030204" pitchFamily="18" charset="0"/>
                            </a:rPr>
                            <m:t>c</m:t>
                          </m:r>
                        </m:e>
                        <m:sub>
                          <m:r>
                            <m:rPr>
                              <m:sty m:val="p"/>
                            </m:rPr>
                            <a:rPr lang="en-US" altLang="zh-CN" sz="2600" b="0" i="0" smtClean="0">
                              <a:latin typeface="Cambria Math" panose="02040503050406030204" pitchFamily="18" charset="0"/>
                            </a:rPr>
                            <m:t>g</m:t>
                          </m:r>
                        </m:sub>
                      </m:sSub>
                    </m:oMath>
                  </m:oMathPara>
                </a14:m>
                <a:endParaRPr lang="zh-CN" altLang="en-US" sz="2600" dirty="0"/>
              </a:p>
            </p:txBody>
          </p:sp>
        </mc:Choice>
        <mc:Fallback xmlns="">
          <p:sp>
            <p:nvSpPr>
              <p:cNvPr id="29" name="文本框 28">
                <a:extLst>
                  <a:ext uri="{FF2B5EF4-FFF2-40B4-BE49-F238E27FC236}">
                    <a16:creationId xmlns:a16="http://schemas.microsoft.com/office/drawing/2014/main" id="{61A01D13-5386-EF56-AA0F-5815A35A547B}"/>
                  </a:ext>
                </a:extLst>
              </p:cNvPr>
              <p:cNvSpPr txBox="1">
                <a:spLocks noRot="1" noChangeAspect="1" noMove="1" noResize="1" noEditPoints="1" noAdjustHandles="1" noChangeArrowheads="1" noChangeShapeType="1" noTextEdit="1"/>
              </p:cNvSpPr>
              <p:nvPr/>
            </p:nvSpPr>
            <p:spPr>
              <a:xfrm>
                <a:off x="6121401" y="5007843"/>
                <a:ext cx="5438795" cy="437877"/>
              </a:xfrm>
              <a:prstGeom prst="rect">
                <a:avLst/>
              </a:prstGeom>
              <a:blipFill>
                <a:blip r:embed="rId8"/>
                <a:stretch>
                  <a:fillRect/>
                </a:stretch>
              </a:blipFill>
              <a:ln>
                <a:solidFill>
                  <a:srgbClr val="9DC3E6"/>
                </a:solidFill>
              </a:ln>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B5BA00C5-EFFA-1387-3402-3DDF70EE69BB}"/>
              </a:ext>
            </a:extLst>
          </p:cNvPr>
          <p:cNvSpPr txBox="1"/>
          <p:nvPr/>
        </p:nvSpPr>
        <p:spPr>
          <a:xfrm>
            <a:off x="6121401" y="5787797"/>
            <a:ext cx="5543549"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Layer configuration &amp; layer parameters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25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inVertical)">
                                      <p:cBhvr>
                                        <p:cTn id="10" dur="500"/>
                                        <p:tgtEl>
                                          <p:spTgt spid="2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dirty="0">
                <a:latin typeface="Arial" panose="020B0604020202020204" pitchFamily="34" charset="0"/>
                <a:cs typeface="Arial" panose="020B0604020202020204" pitchFamily="34" charset="0"/>
              </a:rPr>
              <a:t>Our approach</a:t>
            </a:r>
            <a:endParaRPr lang="zh-CN" altLang="en-US" dirty="0">
              <a:latin typeface="Arial" panose="020B0604020202020204" pitchFamily="34" charset="0"/>
              <a:cs typeface="Arial" panose="020B0604020202020204" pitchFamily="34" charset="0"/>
            </a:endParaRPr>
          </a:p>
        </p:txBody>
      </p:sp>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4"/>
            <a:ext cx="10915650" cy="1778867"/>
          </a:xfrm>
        </p:spPr>
        <p:txBody>
          <a:bodyPr>
            <a:normAutofit/>
          </a:bodyPr>
          <a:lstStyle/>
          <a:p>
            <a:r>
              <a:rPr lang="en-US" altLang="zh-CN" sz="2800" dirty="0">
                <a:latin typeface="Arial" panose="020B0604020202020204" pitchFamily="34" charset="0"/>
                <a:ea typeface="Linux Libertine" panose="02000503000000000000" pitchFamily="2" charset="0"/>
                <a:cs typeface="Arial" panose="020B0604020202020204" pitchFamily="34" charset="0"/>
              </a:rPr>
              <a:t>We propose a two-step solution to multi-layer vectorization</a:t>
            </a:r>
          </a:p>
          <a:p>
            <a:pPr marL="457200" lvl="1" indent="0">
              <a:buNone/>
            </a:pPr>
            <a:r>
              <a:rPr lang="en-US" altLang="zh-CN" kern="0" dirty="0">
                <a:latin typeface="Arial" panose="020B0604020202020204" pitchFamily="34" charset="0"/>
                <a:ea typeface="ＭＳ Ｐゴシック"/>
                <a:cs typeface="Arial" panose="020B0604020202020204" pitchFamily="34" charset="0"/>
              </a:rPr>
              <a:t>1. Determining the layer configuration.</a:t>
            </a:r>
          </a:p>
          <a:p>
            <a:pPr marL="457200" lvl="1" indent="0">
              <a:buNone/>
            </a:pPr>
            <a:r>
              <a:rPr lang="en-US" altLang="zh-CN" sz="2400" kern="0" dirty="0">
                <a:latin typeface="Arial" panose="020B0604020202020204" pitchFamily="34" charset="0"/>
                <a:ea typeface="ＭＳ Ｐゴシック"/>
                <a:cs typeface="Arial" panose="020B0604020202020204" pitchFamily="34" charset="0"/>
                <a:sym typeface="Wingdings" panose="05000000000000000000" pitchFamily="2" charset="2"/>
              </a:rPr>
              <a:t>2. Estimating the layer parameters</a:t>
            </a:r>
            <a:r>
              <a:rPr lang="en-US" altLang="zh-CN" kern="0" dirty="0">
                <a:latin typeface="Arial" panose="020B0604020202020204" pitchFamily="34" charset="0"/>
                <a:ea typeface="ＭＳ Ｐゴシック"/>
                <a:cs typeface="Arial" panose="020B0604020202020204" pitchFamily="34" charset="0"/>
                <a:sym typeface="Wingdings" panose="05000000000000000000" pitchFamily="2" charset="2"/>
              </a:rPr>
              <a:t>.</a:t>
            </a:r>
            <a:endParaRPr lang="zh-CN" altLang="en-US" dirty="0"/>
          </a:p>
          <a:p>
            <a:endParaRPr lang="en-US" altLang="zh-CN" kern="0" dirty="0">
              <a:latin typeface="Arial" panose="020B0604020202020204" pitchFamily="34" charset="0"/>
              <a:ea typeface="ＭＳ Ｐゴシック"/>
              <a:cs typeface="Arial" panose="020B0604020202020204" pitchFamily="34" charset="0"/>
            </a:endParaRPr>
          </a:p>
        </p:txBody>
      </p:sp>
      <p:sp>
        <p:nvSpPr>
          <p:cNvPr id="31" name="文本框 30">
            <a:extLst>
              <a:ext uri="{FF2B5EF4-FFF2-40B4-BE49-F238E27FC236}">
                <a16:creationId xmlns:a16="http://schemas.microsoft.com/office/drawing/2014/main" id="{2D428773-6D7E-4A5E-8320-0CE991538C87}"/>
              </a:ext>
            </a:extLst>
          </p:cNvPr>
          <p:cNvSpPr txBox="1"/>
          <p:nvPr/>
        </p:nvSpPr>
        <p:spPr>
          <a:xfrm>
            <a:off x="1010864" y="5591420"/>
            <a:ext cx="2199481"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0583C5B1-A6D9-415A-AC87-2E1B3914AC37}"/>
              </a:ext>
            </a:extLst>
          </p:cNvPr>
          <p:cNvSpPr txBox="1"/>
          <p:nvPr/>
        </p:nvSpPr>
        <p:spPr>
          <a:xfrm>
            <a:off x="4424220" y="5591420"/>
            <a:ext cx="2466858"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cs typeface="Arial" panose="020B0604020202020204" pitchFamily="34" charset="0"/>
              </a:rPr>
              <a:t>Layer configuration</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8DB57240-7486-482D-9963-FB339A56238D}"/>
              </a:ext>
            </a:extLst>
          </p:cNvPr>
          <p:cNvSpPr txBox="1"/>
          <p:nvPr/>
        </p:nvSpPr>
        <p:spPr>
          <a:xfrm>
            <a:off x="7542558" y="5591420"/>
            <a:ext cx="3588026"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cs typeface="Arial" panose="020B0604020202020204" pitchFamily="34" charset="0"/>
              </a:rPr>
              <a:t>Output parameterized layers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0" name="组合 19">
            <a:extLst>
              <a:ext uri="{FF2B5EF4-FFF2-40B4-BE49-F238E27FC236}">
                <a16:creationId xmlns:a16="http://schemas.microsoft.com/office/drawing/2014/main" id="{829C1B11-75CF-3C63-8272-2E9B9DC708CF}"/>
              </a:ext>
            </a:extLst>
          </p:cNvPr>
          <p:cNvGrpSpPr/>
          <p:nvPr/>
        </p:nvGrpSpPr>
        <p:grpSpPr>
          <a:xfrm>
            <a:off x="4673903" y="3448811"/>
            <a:ext cx="2029202" cy="2018157"/>
            <a:chOff x="9626600" y="3165168"/>
            <a:chExt cx="2029202" cy="2018157"/>
          </a:xfrm>
        </p:grpSpPr>
        <p:sp>
          <p:nvSpPr>
            <p:cNvPr id="21" name="任意多边形: 形状 20">
              <a:extLst>
                <a:ext uri="{FF2B5EF4-FFF2-40B4-BE49-F238E27FC236}">
                  <a16:creationId xmlns:a16="http://schemas.microsoft.com/office/drawing/2014/main" id="{D72DD61B-C755-82FE-4CEC-1842647C6E9E}"/>
                </a:ext>
              </a:extLst>
            </p:cNvPr>
            <p:cNvSpPr/>
            <p:nvPr/>
          </p:nvSpPr>
          <p:spPr>
            <a:xfrm>
              <a:off x="9626600" y="446577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2" name="任意多边形: 形状 21">
              <a:extLst>
                <a:ext uri="{FF2B5EF4-FFF2-40B4-BE49-F238E27FC236}">
                  <a16:creationId xmlns:a16="http://schemas.microsoft.com/office/drawing/2014/main" id="{762032FA-D524-B6D5-AFCE-3A0A71B870E6}"/>
                </a:ext>
              </a:extLst>
            </p:cNvPr>
            <p:cNvSpPr/>
            <p:nvPr/>
          </p:nvSpPr>
          <p:spPr>
            <a:xfrm>
              <a:off x="9655552" y="316516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alpha val="8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任意多边形: 形状 22">
              <a:extLst>
                <a:ext uri="{FF2B5EF4-FFF2-40B4-BE49-F238E27FC236}">
                  <a16:creationId xmlns:a16="http://schemas.microsoft.com/office/drawing/2014/main" id="{C5C4EE35-7D43-3F35-DF54-351274759F0D}"/>
                </a:ext>
              </a:extLst>
            </p:cNvPr>
            <p:cNvSpPr/>
            <p:nvPr/>
          </p:nvSpPr>
          <p:spPr>
            <a:xfrm>
              <a:off x="9641510" y="38194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alpha val="8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4" name="椭圆 23">
              <a:extLst>
                <a:ext uri="{FF2B5EF4-FFF2-40B4-BE49-F238E27FC236}">
                  <a16:creationId xmlns:a16="http://schemas.microsoft.com/office/drawing/2014/main" id="{66BCB753-CFE6-72FA-F8F8-996CDBB8FD24}"/>
                </a:ext>
              </a:extLst>
            </p:cNvPr>
            <p:cNvSpPr/>
            <p:nvPr/>
          </p:nvSpPr>
          <p:spPr>
            <a:xfrm>
              <a:off x="9951273" y="3900280"/>
              <a:ext cx="800100" cy="459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椭圆 24">
              <a:extLst>
                <a:ext uri="{FF2B5EF4-FFF2-40B4-BE49-F238E27FC236}">
                  <a16:creationId xmlns:a16="http://schemas.microsoft.com/office/drawing/2014/main" id="{B5DCE1AB-FED2-2C33-B260-7CA9A72557A5}"/>
                </a:ext>
              </a:extLst>
            </p:cNvPr>
            <p:cNvSpPr/>
            <p:nvPr/>
          </p:nvSpPr>
          <p:spPr>
            <a:xfrm>
              <a:off x="10448703" y="3345238"/>
              <a:ext cx="800100" cy="459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任意多边形: 形状 29">
              <a:extLst>
                <a:ext uri="{FF2B5EF4-FFF2-40B4-BE49-F238E27FC236}">
                  <a16:creationId xmlns:a16="http://schemas.microsoft.com/office/drawing/2014/main" id="{A72D9B84-1343-9938-4C2B-CF617D49E5BD}"/>
                </a:ext>
              </a:extLst>
            </p:cNvPr>
            <p:cNvSpPr/>
            <p:nvPr/>
          </p:nvSpPr>
          <p:spPr>
            <a:xfrm>
              <a:off x="10953750" y="3921125"/>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grpSp>
        <p:nvGrpSpPr>
          <p:cNvPr id="68" name="组合 67">
            <a:extLst>
              <a:ext uri="{FF2B5EF4-FFF2-40B4-BE49-F238E27FC236}">
                <a16:creationId xmlns:a16="http://schemas.microsoft.com/office/drawing/2014/main" id="{2CF16169-61E9-3172-CDA8-943BB7D8CE54}"/>
              </a:ext>
            </a:extLst>
          </p:cNvPr>
          <p:cNvGrpSpPr/>
          <p:nvPr/>
        </p:nvGrpSpPr>
        <p:grpSpPr>
          <a:xfrm>
            <a:off x="1186872" y="3448811"/>
            <a:ext cx="1839823" cy="2028826"/>
            <a:chOff x="4026527" y="3097940"/>
            <a:chExt cx="1839823" cy="2028826"/>
          </a:xfrm>
        </p:grpSpPr>
        <p:sp>
          <p:nvSpPr>
            <p:cNvPr id="69" name="矩形 68">
              <a:extLst>
                <a:ext uri="{FF2B5EF4-FFF2-40B4-BE49-F238E27FC236}">
                  <a16:creationId xmlns:a16="http://schemas.microsoft.com/office/drawing/2014/main" id="{59C56741-6BE9-2AFA-9149-87344C6A938B}"/>
                </a:ext>
              </a:extLst>
            </p:cNvPr>
            <p:cNvSpPr/>
            <p:nvPr/>
          </p:nvSpPr>
          <p:spPr>
            <a:xfrm>
              <a:off x="4026527" y="3097940"/>
              <a:ext cx="1839823" cy="202882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CDF13162-1189-5BB8-D1C2-73AF06C99232}"/>
                </a:ext>
              </a:extLst>
            </p:cNvPr>
            <p:cNvSpPr/>
            <p:nvPr/>
          </p:nvSpPr>
          <p:spPr>
            <a:xfrm>
              <a:off x="4141434" y="3656940"/>
              <a:ext cx="976567" cy="976567"/>
            </a:xfrm>
            <a:prstGeom prst="ellipse">
              <a:avLst/>
            </a:prstGeom>
            <a:solidFill>
              <a:srgbClr val="D6F6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26BF52B7-B3D9-4E0F-0CE7-CC0494882001}"/>
                </a:ext>
              </a:extLst>
            </p:cNvPr>
            <p:cNvSpPr/>
            <p:nvPr/>
          </p:nvSpPr>
          <p:spPr>
            <a:xfrm>
              <a:off x="5194042" y="3447437"/>
              <a:ext cx="554989" cy="775499"/>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05CFF5AC-43B3-3F5D-7F1A-28F878664261}"/>
                </a:ext>
              </a:extLst>
            </p:cNvPr>
            <p:cNvSpPr/>
            <p:nvPr/>
          </p:nvSpPr>
          <p:spPr>
            <a:xfrm>
              <a:off x="4673389" y="3820674"/>
              <a:ext cx="1053161" cy="1053161"/>
            </a:xfrm>
            <a:prstGeom prst="ellipse">
              <a:avLst/>
            </a:prstGeom>
            <a:solidFill>
              <a:srgbClr val="D694B5">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9D3BC8A5-711F-C2CB-BAF3-C9FAA66C1F34}"/>
                    </a:ext>
                  </a:extLst>
                </p:cNvPr>
                <p:cNvSpPr txBox="1"/>
                <p:nvPr/>
              </p:nvSpPr>
              <p:spPr>
                <a:xfrm>
                  <a:off x="4074824" y="3179702"/>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1</m:t>
                            </m:r>
                          </m:sub>
                        </m:sSub>
                      </m:oMath>
                    </m:oMathPara>
                  </a14:m>
                  <a:endParaRPr lang="zh-CN" altLang="en-US" dirty="0"/>
                </a:p>
              </p:txBody>
            </p:sp>
          </mc:Choice>
          <mc:Fallback xmlns="">
            <p:sp>
              <p:nvSpPr>
                <p:cNvPr id="73" name="文本框 72">
                  <a:extLst>
                    <a:ext uri="{FF2B5EF4-FFF2-40B4-BE49-F238E27FC236}">
                      <a16:creationId xmlns:a16="http://schemas.microsoft.com/office/drawing/2014/main" id="{9D3BC8A5-711F-C2CB-BAF3-C9FAA66C1F34}"/>
                    </a:ext>
                  </a:extLst>
                </p:cNvPr>
                <p:cNvSpPr txBox="1">
                  <a:spLocks noRot="1" noChangeAspect="1" noMove="1" noResize="1" noEditPoints="1" noAdjustHandles="1" noChangeArrowheads="1" noChangeShapeType="1" noTextEdit="1"/>
                </p:cNvSpPr>
                <p:nvPr/>
              </p:nvSpPr>
              <p:spPr>
                <a:xfrm>
                  <a:off x="4074824" y="3179702"/>
                  <a:ext cx="472356" cy="3742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E68D7C6D-3005-987C-936D-E0B9304835BF}"/>
                    </a:ext>
                  </a:extLst>
                </p:cNvPr>
                <p:cNvSpPr txBox="1"/>
                <p:nvPr/>
              </p:nvSpPr>
              <p:spPr>
                <a:xfrm>
                  <a:off x="4297411" y="3775250"/>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2</m:t>
                            </m:r>
                          </m:sub>
                        </m:sSub>
                      </m:oMath>
                    </m:oMathPara>
                  </a14:m>
                  <a:endParaRPr lang="zh-CN" altLang="en-US" dirty="0"/>
                </a:p>
              </p:txBody>
            </p:sp>
          </mc:Choice>
          <mc:Fallback xmlns="">
            <p:sp>
              <p:nvSpPr>
                <p:cNvPr id="74" name="文本框 73">
                  <a:extLst>
                    <a:ext uri="{FF2B5EF4-FFF2-40B4-BE49-F238E27FC236}">
                      <a16:creationId xmlns:a16="http://schemas.microsoft.com/office/drawing/2014/main" id="{E68D7C6D-3005-987C-936D-E0B9304835BF}"/>
                    </a:ext>
                  </a:extLst>
                </p:cNvPr>
                <p:cNvSpPr txBox="1">
                  <a:spLocks noRot="1" noChangeAspect="1" noMove="1" noResize="1" noEditPoints="1" noAdjustHandles="1" noChangeArrowheads="1" noChangeShapeType="1" noTextEdit="1"/>
                </p:cNvSpPr>
                <p:nvPr/>
              </p:nvSpPr>
              <p:spPr>
                <a:xfrm>
                  <a:off x="4297411" y="3775250"/>
                  <a:ext cx="472356" cy="37427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3ECA2972-0535-C35C-E051-042C4B0A0C14}"/>
                    </a:ext>
                  </a:extLst>
                </p:cNvPr>
                <p:cNvSpPr txBox="1"/>
                <p:nvPr/>
              </p:nvSpPr>
              <p:spPr>
                <a:xfrm>
                  <a:off x="5227716" y="3469805"/>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3</m:t>
                            </m:r>
                          </m:sub>
                        </m:sSub>
                      </m:oMath>
                    </m:oMathPara>
                  </a14:m>
                  <a:endParaRPr lang="zh-CN" altLang="en-US" dirty="0"/>
                </a:p>
              </p:txBody>
            </p:sp>
          </mc:Choice>
          <mc:Fallback xmlns="">
            <p:sp>
              <p:nvSpPr>
                <p:cNvPr id="75" name="文本框 74">
                  <a:extLst>
                    <a:ext uri="{FF2B5EF4-FFF2-40B4-BE49-F238E27FC236}">
                      <a16:creationId xmlns:a16="http://schemas.microsoft.com/office/drawing/2014/main" id="{3ECA2972-0535-C35C-E051-042C4B0A0C14}"/>
                    </a:ext>
                  </a:extLst>
                </p:cNvPr>
                <p:cNvSpPr txBox="1">
                  <a:spLocks noRot="1" noChangeAspect="1" noMove="1" noResize="1" noEditPoints="1" noAdjustHandles="1" noChangeArrowheads="1" noChangeShapeType="1" noTextEdit="1"/>
                </p:cNvSpPr>
                <p:nvPr/>
              </p:nvSpPr>
              <p:spPr>
                <a:xfrm>
                  <a:off x="5227716" y="3469805"/>
                  <a:ext cx="472356" cy="37427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F5E994B9-10F5-0002-4DEA-447CAE1F1603}"/>
                    </a:ext>
                  </a:extLst>
                </p:cNvPr>
                <p:cNvSpPr txBox="1"/>
                <p:nvPr/>
              </p:nvSpPr>
              <p:spPr>
                <a:xfrm>
                  <a:off x="4676538" y="4017243"/>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4</m:t>
                            </m:r>
                          </m:sub>
                        </m:sSub>
                      </m:oMath>
                    </m:oMathPara>
                  </a14:m>
                  <a:endParaRPr lang="zh-CN" altLang="en-US" dirty="0"/>
                </a:p>
              </p:txBody>
            </p:sp>
          </mc:Choice>
          <mc:Fallback xmlns="">
            <p:sp>
              <p:nvSpPr>
                <p:cNvPr id="76" name="文本框 75">
                  <a:extLst>
                    <a:ext uri="{FF2B5EF4-FFF2-40B4-BE49-F238E27FC236}">
                      <a16:creationId xmlns:a16="http://schemas.microsoft.com/office/drawing/2014/main" id="{F5E994B9-10F5-0002-4DEA-447CAE1F1603}"/>
                    </a:ext>
                  </a:extLst>
                </p:cNvPr>
                <p:cNvSpPr txBox="1">
                  <a:spLocks noRot="1" noChangeAspect="1" noMove="1" noResize="1" noEditPoints="1" noAdjustHandles="1" noChangeArrowheads="1" noChangeShapeType="1" noTextEdit="1"/>
                </p:cNvSpPr>
                <p:nvPr/>
              </p:nvSpPr>
              <p:spPr>
                <a:xfrm>
                  <a:off x="4676538" y="4017243"/>
                  <a:ext cx="472356" cy="37427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AEF07F99-D449-4082-686C-47743F22A014}"/>
                    </a:ext>
                  </a:extLst>
                </p:cNvPr>
                <p:cNvSpPr txBox="1"/>
                <p:nvPr/>
              </p:nvSpPr>
              <p:spPr>
                <a:xfrm>
                  <a:off x="5165211" y="3849337"/>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6</m:t>
                            </m:r>
                          </m:sub>
                        </m:sSub>
                      </m:oMath>
                    </m:oMathPara>
                  </a14:m>
                  <a:endParaRPr lang="zh-CN" altLang="en-US" dirty="0"/>
                </a:p>
              </p:txBody>
            </p:sp>
          </mc:Choice>
          <mc:Fallback xmlns="">
            <p:sp>
              <p:nvSpPr>
                <p:cNvPr id="77" name="文本框 76">
                  <a:extLst>
                    <a:ext uri="{FF2B5EF4-FFF2-40B4-BE49-F238E27FC236}">
                      <a16:creationId xmlns:a16="http://schemas.microsoft.com/office/drawing/2014/main" id="{AEF07F99-D449-4082-686C-47743F22A014}"/>
                    </a:ext>
                  </a:extLst>
                </p:cNvPr>
                <p:cNvSpPr txBox="1">
                  <a:spLocks noRot="1" noChangeAspect="1" noMove="1" noResize="1" noEditPoints="1" noAdjustHandles="1" noChangeArrowheads="1" noChangeShapeType="1" noTextEdit="1"/>
                </p:cNvSpPr>
                <p:nvPr/>
              </p:nvSpPr>
              <p:spPr>
                <a:xfrm>
                  <a:off x="5165211" y="3849337"/>
                  <a:ext cx="472356" cy="37427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9FB3EDE1-34FA-093F-FA3F-F1EEED73D4E0}"/>
                    </a:ext>
                  </a:extLst>
                </p:cNvPr>
                <p:cNvSpPr txBox="1"/>
                <p:nvPr/>
              </p:nvSpPr>
              <p:spPr>
                <a:xfrm>
                  <a:off x="5075643" y="4298111"/>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5</m:t>
                            </m:r>
                          </m:sub>
                        </m:sSub>
                      </m:oMath>
                    </m:oMathPara>
                  </a14:m>
                  <a:endParaRPr lang="zh-CN" altLang="en-US" dirty="0"/>
                </a:p>
              </p:txBody>
            </p:sp>
          </mc:Choice>
          <mc:Fallback xmlns="">
            <p:sp>
              <p:nvSpPr>
                <p:cNvPr id="78" name="文本框 77">
                  <a:extLst>
                    <a:ext uri="{FF2B5EF4-FFF2-40B4-BE49-F238E27FC236}">
                      <a16:creationId xmlns:a16="http://schemas.microsoft.com/office/drawing/2014/main" id="{9FB3EDE1-34FA-093F-FA3F-F1EEED73D4E0}"/>
                    </a:ext>
                  </a:extLst>
                </p:cNvPr>
                <p:cNvSpPr txBox="1">
                  <a:spLocks noRot="1" noChangeAspect="1" noMove="1" noResize="1" noEditPoints="1" noAdjustHandles="1" noChangeArrowheads="1" noChangeShapeType="1" noTextEdit="1"/>
                </p:cNvSpPr>
                <p:nvPr/>
              </p:nvSpPr>
              <p:spPr>
                <a:xfrm>
                  <a:off x="5075643" y="4298111"/>
                  <a:ext cx="472356" cy="374270"/>
                </a:xfrm>
                <a:prstGeom prst="rect">
                  <a:avLst/>
                </a:prstGeom>
                <a:blipFill>
                  <a:blip r:embed="rId10"/>
                  <a:stretch>
                    <a:fillRect/>
                  </a:stretch>
                </a:blipFill>
              </p:spPr>
              <p:txBody>
                <a:bodyPr/>
                <a:lstStyle/>
                <a:p>
                  <a:r>
                    <a:rPr lang="zh-CN" altLang="en-US">
                      <a:noFill/>
                    </a:rPr>
                    <a:t> </a:t>
                  </a:r>
                </a:p>
              </p:txBody>
            </p:sp>
          </mc:Fallback>
        </mc:AlternateContent>
      </p:grpSp>
      <p:grpSp>
        <p:nvGrpSpPr>
          <p:cNvPr id="6" name="组合 5">
            <a:extLst>
              <a:ext uri="{FF2B5EF4-FFF2-40B4-BE49-F238E27FC236}">
                <a16:creationId xmlns:a16="http://schemas.microsoft.com/office/drawing/2014/main" id="{7D351419-7B4E-3232-648E-93B0EEBBAB10}"/>
              </a:ext>
            </a:extLst>
          </p:cNvPr>
          <p:cNvGrpSpPr/>
          <p:nvPr/>
        </p:nvGrpSpPr>
        <p:grpSpPr>
          <a:xfrm>
            <a:off x="3242838" y="3935677"/>
            <a:ext cx="1315398" cy="697697"/>
            <a:chOff x="3242838" y="3935677"/>
            <a:chExt cx="1653938" cy="697697"/>
          </a:xfrm>
        </p:grpSpPr>
        <p:sp>
          <p:nvSpPr>
            <p:cNvPr id="9" name="箭头: 右 8">
              <a:extLst>
                <a:ext uri="{FF2B5EF4-FFF2-40B4-BE49-F238E27FC236}">
                  <a16:creationId xmlns:a16="http://schemas.microsoft.com/office/drawing/2014/main" id="{DF0435D9-3FCC-1866-DF63-FBD8F2AD8159}"/>
                </a:ext>
              </a:extLst>
            </p:cNvPr>
            <p:cNvSpPr/>
            <p:nvPr/>
          </p:nvSpPr>
          <p:spPr>
            <a:xfrm>
              <a:off x="3246019" y="4285978"/>
              <a:ext cx="1650757" cy="3473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7CF8AA4F-6602-9029-F514-71935D54075B}"/>
                </a:ext>
              </a:extLst>
            </p:cNvPr>
            <p:cNvSpPr txBox="1"/>
            <p:nvPr/>
          </p:nvSpPr>
          <p:spPr>
            <a:xfrm>
              <a:off x="3242838" y="3935677"/>
              <a:ext cx="1621562" cy="461665"/>
            </a:xfrm>
            <a:prstGeom prst="rect">
              <a:avLst/>
            </a:prstGeom>
            <a:noFill/>
          </p:spPr>
          <p:txBody>
            <a:bodyPr wrap="square">
              <a:spAutoFit/>
            </a:bodyPr>
            <a:lstStyle/>
            <a:p>
              <a:pPr algn="ctr"/>
              <a:r>
                <a:rPr lang="en-US" altLang="zh-CN" sz="2400" kern="0" dirty="0">
                  <a:latin typeface="Arial" panose="020B0604020202020204" pitchFamily="34" charset="0"/>
                  <a:ea typeface="ＭＳ Ｐゴシック"/>
                  <a:cs typeface="Arial" panose="020B0604020202020204" pitchFamily="34" charset="0"/>
                </a:rPr>
                <a:t>1</a:t>
              </a:r>
              <a:endParaRPr lang="zh-CN" altLang="en-US" sz="2400" dirty="0"/>
            </a:p>
          </p:txBody>
        </p:sp>
      </p:grpSp>
      <p:grpSp>
        <p:nvGrpSpPr>
          <p:cNvPr id="7" name="组合 6">
            <a:extLst>
              <a:ext uri="{FF2B5EF4-FFF2-40B4-BE49-F238E27FC236}">
                <a16:creationId xmlns:a16="http://schemas.microsoft.com/office/drawing/2014/main" id="{C03866E9-814B-43EF-8C64-4C58B1471C38}"/>
              </a:ext>
            </a:extLst>
          </p:cNvPr>
          <p:cNvGrpSpPr/>
          <p:nvPr/>
        </p:nvGrpSpPr>
        <p:grpSpPr>
          <a:xfrm>
            <a:off x="6814765" y="3935678"/>
            <a:ext cx="1376079" cy="697695"/>
            <a:chOff x="7173243" y="3935678"/>
            <a:chExt cx="1704054" cy="697695"/>
          </a:xfrm>
        </p:grpSpPr>
        <p:sp>
          <p:nvSpPr>
            <p:cNvPr id="48" name="箭头: 右 47">
              <a:extLst>
                <a:ext uri="{FF2B5EF4-FFF2-40B4-BE49-F238E27FC236}">
                  <a16:creationId xmlns:a16="http://schemas.microsoft.com/office/drawing/2014/main" id="{83C1B9E5-661B-450B-B2C2-C4AF240918F3}"/>
                </a:ext>
              </a:extLst>
            </p:cNvPr>
            <p:cNvSpPr/>
            <p:nvPr/>
          </p:nvSpPr>
          <p:spPr>
            <a:xfrm>
              <a:off x="7173243" y="4285976"/>
              <a:ext cx="1704054" cy="347397"/>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17AE00D-0C9A-00AA-88AE-B4B62BA42A44}"/>
                </a:ext>
              </a:extLst>
            </p:cNvPr>
            <p:cNvSpPr txBox="1"/>
            <p:nvPr/>
          </p:nvSpPr>
          <p:spPr>
            <a:xfrm>
              <a:off x="7174413" y="3935678"/>
              <a:ext cx="1628640" cy="461665"/>
            </a:xfrm>
            <a:prstGeom prst="rect">
              <a:avLst/>
            </a:prstGeom>
            <a:noFill/>
          </p:spPr>
          <p:txBody>
            <a:bodyPr wrap="square">
              <a:spAutoFit/>
            </a:bodyPr>
            <a:lstStyle/>
            <a:p>
              <a:pPr algn="ctr"/>
              <a:r>
                <a:rPr lang="en-US" altLang="zh-CN" sz="2400" kern="0" dirty="0">
                  <a:latin typeface="Arial" panose="020B0604020202020204" pitchFamily="34" charset="0"/>
                  <a:ea typeface="ＭＳ Ｐゴシック"/>
                  <a:cs typeface="Arial" panose="020B0604020202020204" pitchFamily="34" charset="0"/>
                  <a:sym typeface="Wingdings" panose="05000000000000000000" pitchFamily="2" charset="2"/>
                </a:rPr>
                <a:t>2</a:t>
              </a:r>
              <a:endParaRPr lang="zh-CN" altLang="en-US" sz="2400" dirty="0"/>
            </a:p>
          </p:txBody>
        </p:sp>
      </p:grpSp>
      <p:grpSp>
        <p:nvGrpSpPr>
          <p:cNvPr id="11" name="组合 10">
            <a:extLst>
              <a:ext uri="{FF2B5EF4-FFF2-40B4-BE49-F238E27FC236}">
                <a16:creationId xmlns:a16="http://schemas.microsoft.com/office/drawing/2014/main" id="{FD52D3DF-A4DD-64AD-6D1C-6B854F439F55}"/>
              </a:ext>
            </a:extLst>
          </p:cNvPr>
          <p:cNvGrpSpPr/>
          <p:nvPr/>
        </p:nvGrpSpPr>
        <p:grpSpPr>
          <a:xfrm>
            <a:off x="8390700" y="3464357"/>
            <a:ext cx="2029202" cy="2018157"/>
            <a:chOff x="9626600" y="3165168"/>
            <a:chExt cx="2029202" cy="2018157"/>
          </a:xfrm>
        </p:grpSpPr>
        <p:sp>
          <p:nvSpPr>
            <p:cNvPr id="12" name="任意多边形: 形状 11">
              <a:extLst>
                <a:ext uri="{FF2B5EF4-FFF2-40B4-BE49-F238E27FC236}">
                  <a16:creationId xmlns:a16="http://schemas.microsoft.com/office/drawing/2014/main" id="{567CF3BC-5397-D814-8DA3-0728C0617C1A}"/>
                </a:ext>
              </a:extLst>
            </p:cNvPr>
            <p:cNvSpPr/>
            <p:nvPr/>
          </p:nvSpPr>
          <p:spPr>
            <a:xfrm>
              <a:off x="9626600" y="446577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3" name="任意多边形: 形状 12">
              <a:extLst>
                <a:ext uri="{FF2B5EF4-FFF2-40B4-BE49-F238E27FC236}">
                  <a16:creationId xmlns:a16="http://schemas.microsoft.com/office/drawing/2014/main" id="{4ADBD2D1-F736-CAF7-AC74-4D9CAE32D8E1}"/>
                </a:ext>
              </a:extLst>
            </p:cNvPr>
            <p:cNvSpPr/>
            <p:nvPr/>
          </p:nvSpPr>
          <p:spPr>
            <a:xfrm>
              <a:off x="9655552" y="316516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4" name="任意多边形: 形状 13">
              <a:extLst>
                <a:ext uri="{FF2B5EF4-FFF2-40B4-BE49-F238E27FC236}">
                  <a16:creationId xmlns:a16="http://schemas.microsoft.com/office/drawing/2014/main" id="{531D8B4E-7C99-BF43-0C8A-87D8E161A4E1}"/>
                </a:ext>
              </a:extLst>
            </p:cNvPr>
            <p:cNvSpPr/>
            <p:nvPr/>
          </p:nvSpPr>
          <p:spPr>
            <a:xfrm>
              <a:off x="9641510" y="38194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6" name="椭圆 15">
              <a:extLst>
                <a:ext uri="{FF2B5EF4-FFF2-40B4-BE49-F238E27FC236}">
                  <a16:creationId xmlns:a16="http://schemas.microsoft.com/office/drawing/2014/main" id="{D55B293B-00E1-2F07-596E-1A7F3F3C5463}"/>
                </a:ext>
              </a:extLst>
            </p:cNvPr>
            <p:cNvSpPr/>
            <p:nvPr/>
          </p:nvSpPr>
          <p:spPr>
            <a:xfrm>
              <a:off x="9951273" y="3900280"/>
              <a:ext cx="800100" cy="459305"/>
            </a:xfrm>
            <a:prstGeom prst="ellipse">
              <a:avLst/>
            </a:prstGeom>
            <a:solidFill>
              <a:srgbClr val="D6F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椭圆 16">
              <a:extLst>
                <a:ext uri="{FF2B5EF4-FFF2-40B4-BE49-F238E27FC236}">
                  <a16:creationId xmlns:a16="http://schemas.microsoft.com/office/drawing/2014/main" id="{302D7C59-A636-3BD4-61AE-BF0C853D313D}"/>
                </a:ext>
              </a:extLst>
            </p:cNvPr>
            <p:cNvSpPr/>
            <p:nvPr/>
          </p:nvSpPr>
          <p:spPr>
            <a:xfrm>
              <a:off x="10448703" y="3345238"/>
              <a:ext cx="800100" cy="459305"/>
            </a:xfrm>
            <a:prstGeom prst="ellipse">
              <a:avLst/>
            </a:prstGeom>
            <a:solidFill>
              <a:srgbClr val="CC9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任意多边形: 形状 17">
              <a:extLst>
                <a:ext uri="{FF2B5EF4-FFF2-40B4-BE49-F238E27FC236}">
                  <a16:creationId xmlns:a16="http://schemas.microsoft.com/office/drawing/2014/main" id="{D1CD93CB-056B-EDFE-FB7F-3C206A621586}"/>
                </a:ext>
              </a:extLst>
            </p:cNvPr>
            <p:cNvSpPr/>
            <p:nvPr/>
          </p:nvSpPr>
          <p:spPr>
            <a:xfrm>
              <a:off x="10953750" y="3921125"/>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spTree>
    <p:extLst>
      <p:ext uri="{BB962C8B-B14F-4D97-AF65-F5344CB8AC3E}">
        <p14:creationId xmlns:p14="http://schemas.microsoft.com/office/powerpoint/2010/main" val="357348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Basic c</a:t>
            </a:r>
            <a:r>
              <a:rPr lang="en-US" altLang="zh-CN" kern="0" dirty="0">
                <a:latin typeface="Arial" panose="020B0604020202020204" pitchFamily="34" charset="0"/>
                <a:ea typeface="ＭＳ Ｐゴシック"/>
                <a:cs typeface="Arial" panose="020B0604020202020204" pitchFamily="34" charset="0"/>
              </a:rPr>
              <a:t>oncepts</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5"/>
                <a:ext cx="10915650" cy="1373516"/>
              </a:xfrm>
            </p:spPr>
            <p:txBody>
              <a:bodyPr>
                <a:noAutofit/>
              </a:bodyPr>
              <a:lstStyle/>
              <a:p>
                <a:pPr algn="just"/>
                <a:r>
                  <a:rPr lang="en-US" altLang="zh-CN" kern="0" dirty="0">
                    <a:solidFill>
                      <a:srgbClr val="00B050"/>
                    </a:solidFill>
                    <a:latin typeface="Arial" panose="020B0604020202020204" pitchFamily="34" charset="0"/>
                    <a:ea typeface="ＭＳ Ｐゴシック"/>
                    <a:cs typeface="Arial" panose="020B0604020202020204" pitchFamily="34" charset="0"/>
                  </a:rPr>
                  <a:t>Layer supporting</a:t>
                </a:r>
                <a:r>
                  <a:rPr lang="en-US" altLang="zh-CN" kern="0" dirty="0">
                    <a:latin typeface="Arial" panose="020B0604020202020204" pitchFamily="34" charset="0"/>
                    <a:ea typeface="ＭＳ Ｐゴシック"/>
                    <a:cs typeface="Arial" panose="020B0604020202020204" pitchFamily="34" charset="0"/>
                  </a:rPr>
                  <a:t>: A lower layer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oMath>
                </a14:m>
                <a:r>
                  <a:rPr lang="en-US" altLang="zh-CN" kern="0" dirty="0">
                    <a:latin typeface="Arial" panose="020B0604020202020204" pitchFamily="34" charset="0"/>
                    <a:ea typeface="ＭＳ Ｐゴシック"/>
                    <a:cs typeface="Arial" panose="020B0604020202020204" pitchFamily="34" charset="0"/>
                  </a:rPr>
                  <a:t> supports (</a:t>
                </a:r>
                <a14:m>
                  <m:oMath xmlns:m="http://schemas.openxmlformats.org/officeDocument/2006/math">
                    <m:r>
                      <a:rPr lang="en-US" altLang="zh-CN" i="1" smtClean="0">
                        <a:solidFill>
                          <a:schemeClr val="tx1"/>
                        </a:solidFill>
                        <a:latin typeface="Cambria Math" panose="02040503050406030204" pitchFamily="18" charset="0"/>
                      </a:rPr>
                      <m:t>→</m:t>
                    </m:r>
                  </m:oMath>
                </a14:m>
                <a:r>
                  <a:rPr lang="en-US" altLang="zh-CN" kern="0" dirty="0">
                    <a:latin typeface="Arial" panose="020B0604020202020204" pitchFamily="34" charset="0"/>
                    <a:ea typeface="ＭＳ Ｐゴシック"/>
                    <a:cs typeface="Arial" panose="020B0604020202020204" pitchFamily="34" charset="0"/>
                  </a:rPr>
                  <a:t>) a higher one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𝑗</m:t>
                        </m:r>
                      </m:sub>
                    </m:sSub>
                  </m:oMath>
                </a14:m>
                <a:r>
                  <a:rPr lang="en-US" altLang="zh-CN" kern="0" dirty="0">
                    <a:latin typeface="Arial" panose="020B0604020202020204" pitchFamily="34" charset="0"/>
                    <a:ea typeface="ＭＳ Ｐゴシック"/>
                    <a:cs typeface="Arial" panose="020B0604020202020204" pitchFamily="34" charset="0"/>
                  </a:rPr>
                  <a:t> if </a:t>
                </a:r>
              </a:p>
              <a:p>
                <a:pPr marL="457200" lvl="1" indent="0" algn="just">
                  <a:buNone/>
                </a:pPr>
                <a:r>
                  <a:rPr lang="en-US" altLang="zh-CN" kern="0" dirty="0">
                    <a:latin typeface="Arial" panose="020B0604020202020204" pitchFamily="34" charset="0"/>
                    <a:ea typeface="ＭＳ Ｐゴシック"/>
                    <a:cs typeface="Arial" panose="020B0604020202020204" pitchFamily="34" charset="0"/>
                  </a:rPr>
                  <a:t>1)</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oMath>
                </a14:m>
                <a:r>
                  <a:rPr lang="en-US" altLang="zh-CN" kern="0" dirty="0">
                    <a:latin typeface="Arial" panose="020B0604020202020204" pitchFamily="34" charset="0"/>
                    <a:ea typeface="ＭＳ Ｐゴシック"/>
                    <a:cs typeface="Arial" panose="020B0604020202020204" pitchFamily="34" charset="0"/>
                  </a:rPr>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𝑗</m:t>
                        </m:r>
                      </m:sub>
                    </m:sSub>
                  </m:oMath>
                </a14:m>
                <a:r>
                  <a:rPr lang="en-US" altLang="zh-CN" kern="0" dirty="0">
                    <a:latin typeface="Arial" panose="020B0604020202020204" pitchFamily="34" charset="0"/>
                    <a:ea typeface="ＭＳ Ｐゴシック"/>
                    <a:cs typeface="Arial" panose="020B0604020202020204" pitchFamily="34" charset="0"/>
                  </a:rPr>
                  <a:t> overlap.</a:t>
                </a:r>
              </a:p>
              <a:p>
                <a:pPr marL="457200" lvl="1" indent="0" algn="just">
                  <a:buNone/>
                </a:pPr>
                <a:r>
                  <a:rPr lang="en-US" altLang="zh-CN" kern="0" dirty="0">
                    <a:latin typeface="Arial" panose="020B0604020202020204" pitchFamily="34" charset="0"/>
                    <a:ea typeface="ＭＳ Ｐゴシック"/>
                    <a:cs typeface="Arial" panose="020B0604020202020204" pitchFamily="34" charset="0"/>
                  </a:rPr>
                  <a:t>2) at least one overlapping region is not covered by any in-between layer.</a:t>
                </a:r>
              </a:p>
            </p:txBody>
          </p:sp>
        </mc:Choice>
        <mc:Fallback xmlns="">
          <p:sp>
            <p:nvSpPr>
              <p:cNvPr id="15" name="内容占位符 2">
                <a:extLst>
                  <a:ext uri="{FF2B5EF4-FFF2-40B4-BE49-F238E27FC236}">
                    <a16:creationId xmlns:a16="http://schemas.microsoft.com/office/drawing/2014/main" id="{DF6D9EC8-55FD-9784-8E76-FFB17A8C296B}"/>
                  </a:ext>
                </a:extLst>
              </p:cNvPr>
              <p:cNvSpPr>
                <a:spLocks noGrp="1" noRot="1" noChangeAspect="1" noMove="1" noResize="1" noEditPoints="1" noAdjustHandles="1" noChangeArrowheads="1" noChangeShapeType="1" noTextEdit="1"/>
              </p:cNvSpPr>
              <p:nvPr>
                <p:ph idx="1"/>
              </p:nvPr>
            </p:nvSpPr>
            <p:spPr>
              <a:xfrm>
                <a:off x="838200" y="1825625"/>
                <a:ext cx="10915650" cy="1373516"/>
              </a:xfrm>
              <a:blipFill>
                <a:blip r:embed="rId3"/>
                <a:stretch>
                  <a:fillRect l="-1006" t="-7522" b="-6195"/>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3193BEC7-948B-432C-9EB6-CAE95A725F2C}"/>
              </a:ext>
            </a:extLst>
          </p:cNvPr>
          <p:cNvGrpSpPr/>
          <p:nvPr/>
        </p:nvGrpSpPr>
        <p:grpSpPr>
          <a:xfrm>
            <a:off x="4171310" y="3460741"/>
            <a:ext cx="2029202" cy="2056257"/>
            <a:chOff x="9626600" y="3069918"/>
            <a:chExt cx="2029202" cy="2056257"/>
          </a:xfrm>
        </p:grpSpPr>
        <p:sp>
          <p:nvSpPr>
            <p:cNvPr id="33" name="任意多边形: 形状 32">
              <a:extLst>
                <a:ext uri="{FF2B5EF4-FFF2-40B4-BE49-F238E27FC236}">
                  <a16:creationId xmlns:a16="http://schemas.microsoft.com/office/drawing/2014/main" id="{A71609D2-AD22-42D5-8743-AF849904D565}"/>
                </a:ext>
              </a:extLst>
            </p:cNvPr>
            <p:cNvSpPr/>
            <p:nvPr/>
          </p:nvSpPr>
          <p:spPr>
            <a:xfrm>
              <a:off x="9626600" y="440862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4" name="任意多边形: 形状 33">
              <a:extLst>
                <a:ext uri="{FF2B5EF4-FFF2-40B4-BE49-F238E27FC236}">
                  <a16:creationId xmlns:a16="http://schemas.microsoft.com/office/drawing/2014/main" id="{73E73229-2FEF-4977-8B5A-07B5C4087CFD}"/>
                </a:ext>
              </a:extLst>
            </p:cNvPr>
            <p:cNvSpPr/>
            <p:nvPr/>
          </p:nvSpPr>
          <p:spPr>
            <a:xfrm>
              <a:off x="9655552" y="306991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5" name="任意多边形: 形状 34">
              <a:extLst>
                <a:ext uri="{FF2B5EF4-FFF2-40B4-BE49-F238E27FC236}">
                  <a16:creationId xmlns:a16="http://schemas.microsoft.com/office/drawing/2014/main" id="{4B175F8B-F91B-438A-BF45-9F30A226C741}"/>
                </a:ext>
              </a:extLst>
            </p:cNvPr>
            <p:cNvSpPr/>
            <p:nvPr/>
          </p:nvSpPr>
          <p:spPr>
            <a:xfrm>
              <a:off x="9641510" y="3733760"/>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6" name="椭圆 35">
              <a:extLst>
                <a:ext uri="{FF2B5EF4-FFF2-40B4-BE49-F238E27FC236}">
                  <a16:creationId xmlns:a16="http://schemas.microsoft.com/office/drawing/2014/main" id="{CD1D7366-59EB-4E1A-B3AB-BBA890F410A0}"/>
                </a:ext>
              </a:extLst>
            </p:cNvPr>
            <p:cNvSpPr/>
            <p:nvPr/>
          </p:nvSpPr>
          <p:spPr>
            <a:xfrm>
              <a:off x="9951273" y="3814555"/>
              <a:ext cx="800100" cy="459305"/>
            </a:xfrm>
            <a:prstGeom prst="ellipse">
              <a:avLst/>
            </a:prstGeom>
            <a:solidFill>
              <a:srgbClr val="D6F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6" name="椭圆 45">
              <a:extLst>
                <a:ext uri="{FF2B5EF4-FFF2-40B4-BE49-F238E27FC236}">
                  <a16:creationId xmlns:a16="http://schemas.microsoft.com/office/drawing/2014/main" id="{CE9F16C0-3B76-42A9-BF69-A6849C2B0F17}"/>
                </a:ext>
              </a:extLst>
            </p:cNvPr>
            <p:cNvSpPr/>
            <p:nvPr/>
          </p:nvSpPr>
          <p:spPr>
            <a:xfrm>
              <a:off x="10448703" y="3249988"/>
              <a:ext cx="800100" cy="459305"/>
            </a:xfrm>
            <a:prstGeom prst="ellipse">
              <a:avLst/>
            </a:prstGeom>
            <a:solidFill>
              <a:srgbClr val="CC9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7" name="任意多边形: 形状 46">
              <a:extLst>
                <a:ext uri="{FF2B5EF4-FFF2-40B4-BE49-F238E27FC236}">
                  <a16:creationId xmlns:a16="http://schemas.microsoft.com/office/drawing/2014/main" id="{6ACBE705-BCDA-4A80-8ACF-B0AF9E4F4793}"/>
                </a:ext>
              </a:extLst>
            </p:cNvPr>
            <p:cNvSpPr/>
            <p:nvPr/>
          </p:nvSpPr>
          <p:spPr>
            <a:xfrm>
              <a:off x="10953750" y="3835400"/>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4DECCCB-43C0-4FD5-B884-88F56F66D6D0}"/>
                    </a:ext>
                  </a:extLst>
                </p:cNvPr>
                <p:cNvSpPr txBox="1"/>
                <p:nvPr/>
              </p:nvSpPr>
              <p:spPr>
                <a:xfrm>
                  <a:off x="10434749" y="4547291"/>
                  <a:ext cx="3204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48" name="文本框 47">
                  <a:extLst>
                    <a:ext uri="{FF2B5EF4-FFF2-40B4-BE49-F238E27FC236}">
                      <a16:creationId xmlns:a16="http://schemas.microsoft.com/office/drawing/2014/main" id="{14DECCCB-43C0-4FD5-B884-88F56F66D6D0}"/>
                    </a:ext>
                  </a:extLst>
                </p:cNvPr>
                <p:cNvSpPr txBox="1">
                  <a:spLocks noRot="1" noChangeAspect="1" noMove="1" noResize="1" noEditPoints="1" noAdjustHandles="1" noChangeArrowheads="1" noChangeShapeType="1" noTextEdit="1"/>
                </p:cNvSpPr>
                <p:nvPr/>
              </p:nvSpPr>
              <p:spPr>
                <a:xfrm>
                  <a:off x="10434749" y="4547291"/>
                  <a:ext cx="320472" cy="307777"/>
                </a:xfrm>
                <a:prstGeom prst="rect">
                  <a:avLst/>
                </a:prstGeom>
                <a:blipFill>
                  <a:blip r:embed="rId12"/>
                  <a:stretch>
                    <a:fillRect l="-17308" r="-5769"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81206B79-9520-42FE-9E60-1B9912309C6A}"/>
                    </a:ext>
                  </a:extLst>
                </p:cNvPr>
                <p:cNvSpPr txBox="1"/>
                <p:nvPr/>
              </p:nvSpPr>
              <p:spPr>
                <a:xfrm>
                  <a:off x="10159347" y="3853382"/>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49" name="文本框 48">
                  <a:extLst>
                    <a:ext uri="{FF2B5EF4-FFF2-40B4-BE49-F238E27FC236}">
                      <a16:creationId xmlns:a16="http://schemas.microsoft.com/office/drawing/2014/main" id="{81206B79-9520-42FE-9E60-1B9912309C6A}"/>
                    </a:ext>
                  </a:extLst>
                </p:cNvPr>
                <p:cNvSpPr txBox="1">
                  <a:spLocks noRot="1" noChangeAspect="1" noMove="1" noResize="1" noEditPoints="1" noAdjustHandles="1" noChangeArrowheads="1" noChangeShapeType="1" noTextEdit="1"/>
                </p:cNvSpPr>
                <p:nvPr/>
              </p:nvSpPr>
              <p:spPr>
                <a:xfrm>
                  <a:off x="10159347" y="3853382"/>
                  <a:ext cx="326435" cy="307777"/>
                </a:xfrm>
                <a:prstGeom prst="rect">
                  <a:avLst/>
                </a:prstGeom>
                <a:blipFill>
                  <a:blip r:embed="rId13"/>
                  <a:stretch>
                    <a:fillRect l="-14815" r="-5556"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A14F56BB-9EF8-49AD-8DD1-E394510C29B1}"/>
                    </a:ext>
                  </a:extLst>
                </p:cNvPr>
                <p:cNvSpPr txBox="1"/>
                <p:nvPr/>
              </p:nvSpPr>
              <p:spPr>
                <a:xfrm>
                  <a:off x="11038361" y="3794656"/>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3</m:t>
                            </m:r>
                          </m:sub>
                        </m:sSub>
                      </m:oMath>
                    </m:oMathPara>
                  </a14:m>
                  <a:endParaRPr lang="zh-CN" altLang="en-US" sz="2000" dirty="0"/>
                </a:p>
              </p:txBody>
            </p:sp>
          </mc:Choice>
          <mc:Fallback xmlns="">
            <p:sp>
              <p:nvSpPr>
                <p:cNvPr id="50" name="文本框 49">
                  <a:extLst>
                    <a:ext uri="{FF2B5EF4-FFF2-40B4-BE49-F238E27FC236}">
                      <a16:creationId xmlns:a16="http://schemas.microsoft.com/office/drawing/2014/main" id="{A14F56BB-9EF8-49AD-8DD1-E394510C29B1}"/>
                    </a:ext>
                  </a:extLst>
                </p:cNvPr>
                <p:cNvSpPr txBox="1">
                  <a:spLocks noRot="1" noChangeAspect="1" noMove="1" noResize="1" noEditPoints="1" noAdjustHandles="1" noChangeArrowheads="1" noChangeShapeType="1" noTextEdit="1"/>
                </p:cNvSpPr>
                <p:nvPr/>
              </p:nvSpPr>
              <p:spPr>
                <a:xfrm>
                  <a:off x="11038361" y="3794656"/>
                  <a:ext cx="326435" cy="307777"/>
                </a:xfrm>
                <a:prstGeom prst="rect">
                  <a:avLst/>
                </a:prstGeom>
                <a:blipFill>
                  <a:blip r:embed="rId14"/>
                  <a:stretch>
                    <a:fillRect l="-16981" r="-5660"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FC200F8-36FB-4CF3-AB13-590993002991}"/>
                    </a:ext>
                  </a:extLst>
                </p:cNvPr>
                <p:cNvSpPr txBox="1"/>
                <p:nvPr/>
              </p:nvSpPr>
              <p:spPr>
                <a:xfrm>
                  <a:off x="10655677" y="3271459"/>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4</m:t>
                            </m:r>
                          </m:sub>
                        </m:sSub>
                      </m:oMath>
                    </m:oMathPara>
                  </a14:m>
                  <a:endParaRPr lang="zh-CN" altLang="en-US" sz="2000" dirty="0"/>
                </a:p>
              </p:txBody>
            </p:sp>
          </mc:Choice>
          <mc:Fallback xmlns="">
            <p:sp>
              <p:nvSpPr>
                <p:cNvPr id="51" name="文本框 50">
                  <a:extLst>
                    <a:ext uri="{FF2B5EF4-FFF2-40B4-BE49-F238E27FC236}">
                      <a16:creationId xmlns:a16="http://schemas.microsoft.com/office/drawing/2014/main" id="{FFC200F8-36FB-4CF3-AB13-590993002991}"/>
                    </a:ext>
                  </a:extLst>
                </p:cNvPr>
                <p:cNvSpPr txBox="1">
                  <a:spLocks noRot="1" noChangeAspect="1" noMove="1" noResize="1" noEditPoints="1" noAdjustHandles="1" noChangeArrowheads="1" noChangeShapeType="1" noTextEdit="1"/>
                </p:cNvSpPr>
                <p:nvPr/>
              </p:nvSpPr>
              <p:spPr>
                <a:xfrm>
                  <a:off x="10655677" y="3271459"/>
                  <a:ext cx="326435" cy="307777"/>
                </a:xfrm>
                <a:prstGeom prst="rect">
                  <a:avLst/>
                </a:prstGeom>
                <a:blipFill>
                  <a:blip r:embed="rId15"/>
                  <a:stretch>
                    <a:fillRect l="-16981" r="-5660" b="-1372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81DCD25-7E42-EA4A-F8ED-6EB8E6864CC4}"/>
                  </a:ext>
                </a:extLst>
              </p:cNvPr>
              <p:cNvSpPr txBox="1"/>
              <p:nvPr/>
            </p:nvSpPr>
            <p:spPr>
              <a:xfrm>
                <a:off x="7317177" y="3915360"/>
                <a:ext cx="3999099" cy="1235916"/>
              </a:xfrm>
              <a:prstGeom prst="rect">
                <a:avLst/>
              </a:prstGeom>
              <a:solidFill>
                <a:schemeClr val="accent1">
                  <a:lumMod val="20000"/>
                  <a:lumOff val="80000"/>
                </a:schemeClr>
              </a:solidFill>
            </p:spPr>
            <p:txBody>
              <a:bodyPr wrap="square">
                <a:spAutoFit/>
              </a:bodyPr>
              <a:lstStyle/>
              <a:p>
                <a:pPr>
                  <a:lnSpc>
                    <a:spcPct val="200000"/>
                  </a:lnSpc>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2</m:t>
                        </m:r>
                      </m:sub>
                    </m:sSub>
                  </m:oMath>
                </a14:m>
                <a:r>
                  <a:rPr lang="en-US" altLang="zh-CN" sz="2000" b="0" dirty="0"/>
                  <a:t> </a:t>
                </a:r>
                <a:r>
                  <a:rPr lang="en-US" altLang="zh-CN" sz="2000" b="0" dirty="0">
                    <a:latin typeface="Arial" panose="020B0604020202020204" pitchFamily="34" charset="0"/>
                    <a:cs typeface="Arial" panose="020B0604020202020204" pitchFamily="34" charset="0"/>
                  </a:rPr>
                  <a:t>via</a:t>
                </a:r>
                <a:r>
                  <a:rPr lang="en-US" altLang="zh-CN" sz="2000" b="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2</m:t>
                        </m:r>
                      </m:sub>
                    </m:sSub>
                  </m:oMath>
                </a14:m>
                <a:r>
                  <a:rPr lang="en-US" altLang="zh-CN" sz="2000" b="0" dirty="0"/>
                  <a:t> ,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b="0" i="1" smtClean="0">
                            <a:latin typeface="Cambria Math" panose="02040503050406030204" pitchFamily="18" charset="0"/>
                          </a:rPr>
                          <m:t>3</m:t>
                        </m:r>
                      </m:sub>
                    </m:sSub>
                  </m:oMath>
                </a14:m>
                <a:r>
                  <a:rPr lang="en-US" altLang="zh-CN" sz="2000" dirty="0"/>
                  <a:t> </a:t>
                </a:r>
                <a:r>
                  <a:rPr lang="en-US" altLang="zh-CN" sz="2000" dirty="0">
                    <a:latin typeface="Arial" panose="020B0604020202020204" pitchFamily="34" charset="0"/>
                    <a:cs typeface="Arial" panose="020B0604020202020204" pitchFamily="34" charset="0"/>
                  </a:rPr>
                  <a:t>via</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3</m:t>
                        </m:r>
                      </m:sub>
                    </m:sSub>
                  </m:oMath>
                </a14:m>
                <a:r>
                  <a:rPr lang="en-US" altLang="zh-CN" sz="2000" b="0" dirty="0"/>
                  <a:t> </a:t>
                </a:r>
              </a:p>
              <a:p>
                <a:pPr>
                  <a:lnSpc>
                    <a:spcPct val="200000"/>
                  </a:lnSpc>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4</m:t>
                        </m:r>
                      </m:sub>
                    </m:sSub>
                  </m:oMath>
                </a14:m>
                <a:r>
                  <a:rPr lang="en-US" altLang="zh-CN" sz="2000" b="0" dirty="0"/>
                  <a:t> </a:t>
                </a:r>
                <a:r>
                  <a:rPr lang="en-US" altLang="zh-CN" sz="2000" dirty="0">
                    <a:latin typeface="Arial" panose="020B0604020202020204" pitchFamily="34" charset="0"/>
                    <a:cs typeface="Arial" panose="020B0604020202020204" pitchFamily="34" charset="0"/>
                  </a:rPr>
                  <a:t>via</a:t>
                </a:r>
                <a:r>
                  <a:rPr lang="en-US" altLang="zh-CN" sz="2000" b="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4</m:t>
                        </m:r>
                      </m:sub>
                    </m:sSub>
                  </m:oMath>
                </a14:m>
                <a:r>
                  <a:rPr lang="en-US" altLang="zh-CN" sz="2000" b="0" dirty="0"/>
                  <a:t> ,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b="0" i="1" smtClean="0">
                            <a:latin typeface="Cambria Math" panose="02040503050406030204" pitchFamily="18" charset="0"/>
                          </a:rPr>
                          <m:t>4</m:t>
                        </m:r>
                      </m:sub>
                    </m:sSub>
                  </m:oMath>
                </a14:m>
                <a:r>
                  <a:rPr lang="en-US" altLang="zh-CN" sz="2000" dirty="0"/>
                  <a:t> </a:t>
                </a:r>
                <a:r>
                  <a:rPr lang="en-US" altLang="zh-CN" sz="2000" dirty="0">
                    <a:latin typeface="Arial" panose="020B0604020202020204" pitchFamily="34" charset="0"/>
                    <a:cs typeface="Arial" panose="020B0604020202020204" pitchFamily="34" charset="0"/>
                  </a:rPr>
                  <a:t>via</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6</m:t>
                        </m:r>
                      </m:sub>
                    </m:sSub>
                  </m:oMath>
                </a14:m>
                <a:endParaRPr lang="en-US" altLang="zh-CN" sz="2000" b="0" dirty="0"/>
              </a:p>
            </p:txBody>
          </p:sp>
        </mc:Choice>
        <mc:Fallback xmlns="">
          <p:sp>
            <p:nvSpPr>
              <p:cNvPr id="2" name="文本框 1">
                <a:extLst>
                  <a:ext uri="{FF2B5EF4-FFF2-40B4-BE49-F238E27FC236}">
                    <a16:creationId xmlns:a16="http://schemas.microsoft.com/office/drawing/2014/main" id="{781DCD25-7E42-EA4A-F8ED-6EB8E6864CC4}"/>
                  </a:ext>
                </a:extLst>
              </p:cNvPr>
              <p:cNvSpPr txBox="1">
                <a:spLocks noRot="1" noChangeAspect="1" noMove="1" noResize="1" noEditPoints="1" noAdjustHandles="1" noChangeArrowheads="1" noChangeShapeType="1" noTextEdit="1"/>
              </p:cNvSpPr>
              <p:nvPr/>
            </p:nvSpPr>
            <p:spPr>
              <a:xfrm>
                <a:off x="7317177" y="3915360"/>
                <a:ext cx="3999099" cy="1235916"/>
              </a:xfrm>
              <a:prstGeom prst="rect">
                <a:avLst/>
              </a:prstGeom>
              <a:blipFill>
                <a:blip r:embed="rId16"/>
                <a:stretch>
                  <a:fillRect b="-7882"/>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85BEBB62-27B4-41B6-5C24-474C743F7A54}"/>
              </a:ext>
            </a:extLst>
          </p:cNvPr>
          <p:cNvSpPr txBox="1"/>
          <p:nvPr/>
        </p:nvSpPr>
        <p:spPr>
          <a:xfrm>
            <a:off x="4171311" y="5649585"/>
            <a:ext cx="2029202"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Layers </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18C7F7DA-B930-A286-7AE5-8E0144329A84}"/>
              </a:ext>
            </a:extLst>
          </p:cNvPr>
          <p:cNvSpPr txBox="1"/>
          <p:nvPr/>
        </p:nvSpPr>
        <p:spPr>
          <a:xfrm>
            <a:off x="7280233" y="5619768"/>
            <a:ext cx="3999099"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Layer supporting relationships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0" name="组合 19">
            <a:extLst>
              <a:ext uri="{FF2B5EF4-FFF2-40B4-BE49-F238E27FC236}">
                <a16:creationId xmlns:a16="http://schemas.microsoft.com/office/drawing/2014/main" id="{0A45E700-0074-A1FA-F3BE-E6FE6802A250}"/>
              </a:ext>
            </a:extLst>
          </p:cNvPr>
          <p:cNvGrpSpPr/>
          <p:nvPr/>
        </p:nvGrpSpPr>
        <p:grpSpPr>
          <a:xfrm>
            <a:off x="1186872" y="3512878"/>
            <a:ext cx="1839823" cy="2028826"/>
            <a:chOff x="4026527" y="3097940"/>
            <a:chExt cx="1839823" cy="2028826"/>
          </a:xfrm>
        </p:grpSpPr>
        <p:sp>
          <p:nvSpPr>
            <p:cNvPr id="21" name="矩形 20">
              <a:extLst>
                <a:ext uri="{FF2B5EF4-FFF2-40B4-BE49-F238E27FC236}">
                  <a16:creationId xmlns:a16="http://schemas.microsoft.com/office/drawing/2014/main" id="{86A82652-8552-4100-E85D-C4A6190E206D}"/>
                </a:ext>
              </a:extLst>
            </p:cNvPr>
            <p:cNvSpPr/>
            <p:nvPr/>
          </p:nvSpPr>
          <p:spPr>
            <a:xfrm>
              <a:off x="4026527" y="3097940"/>
              <a:ext cx="1839823" cy="202882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EFBBB5D-180C-D267-2995-DE7B27FC2565}"/>
                </a:ext>
              </a:extLst>
            </p:cNvPr>
            <p:cNvSpPr/>
            <p:nvPr/>
          </p:nvSpPr>
          <p:spPr>
            <a:xfrm>
              <a:off x="4141434" y="3656940"/>
              <a:ext cx="976567" cy="976567"/>
            </a:xfrm>
            <a:prstGeom prst="ellipse">
              <a:avLst/>
            </a:prstGeom>
            <a:solidFill>
              <a:srgbClr val="D6F6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F7B464E-2662-57BB-D6E5-AE75D6AE292C}"/>
                </a:ext>
              </a:extLst>
            </p:cNvPr>
            <p:cNvSpPr/>
            <p:nvPr/>
          </p:nvSpPr>
          <p:spPr>
            <a:xfrm>
              <a:off x="5194042" y="3447437"/>
              <a:ext cx="554989" cy="775499"/>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698F6CA-1BEC-4640-C6E9-B135ECB87A8A}"/>
                </a:ext>
              </a:extLst>
            </p:cNvPr>
            <p:cNvSpPr/>
            <p:nvPr/>
          </p:nvSpPr>
          <p:spPr>
            <a:xfrm>
              <a:off x="4673389" y="3820674"/>
              <a:ext cx="1053161" cy="1053161"/>
            </a:xfrm>
            <a:prstGeom prst="ellipse">
              <a:avLst/>
            </a:prstGeom>
            <a:solidFill>
              <a:srgbClr val="D694B5">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D3C0106-7C06-F16B-0795-65091DE346DC}"/>
                    </a:ext>
                  </a:extLst>
                </p:cNvPr>
                <p:cNvSpPr txBox="1"/>
                <p:nvPr/>
              </p:nvSpPr>
              <p:spPr>
                <a:xfrm>
                  <a:off x="4074824" y="3179702"/>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1</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DD3C0106-7C06-F16B-0795-65091DE346DC}"/>
                    </a:ext>
                  </a:extLst>
                </p:cNvPr>
                <p:cNvSpPr txBox="1">
                  <a:spLocks noRot="1" noChangeAspect="1" noMove="1" noResize="1" noEditPoints="1" noAdjustHandles="1" noChangeArrowheads="1" noChangeShapeType="1" noTextEdit="1"/>
                </p:cNvSpPr>
                <p:nvPr/>
              </p:nvSpPr>
              <p:spPr>
                <a:xfrm>
                  <a:off x="4074824" y="3179702"/>
                  <a:ext cx="472356" cy="37427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B1666D9-F1A5-262B-9918-AD4A9E053B42}"/>
                    </a:ext>
                  </a:extLst>
                </p:cNvPr>
                <p:cNvSpPr txBox="1"/>
                <p:nvPr/>
              </p:nvSpPr>
              <p:spPr>
                <a:xfrm>
                  <a:off x="4297411" y="3775250"/>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2</m:t>
                            </m:r>
                          </m:sub>
                        </m:sSub>
                      </m:oMath>
                    </m:oMathPara>
                  </a14:m>
                  <a:endParaRPr lang="zh-CN" altLang="en-US" dirty="0"/>
                </a:p>
              </p:txBody>
            </p:sp>
          </mc:Choice>
          <mc:Fallback xmlns="">
            <p:sp>
              <p:nvSpPr>
                <p:cNvPr id="26" name="文本框 25">
                  <a:extLst>
                    <a:ext uri="{FF2B5EF4-FFF2-40B4-BE49-F238E27FC236}">
                      <a16:creationId xmlns:a16="http://schemas.microsoft.com/office/drawing/2014/main" id="{4B1666D9-F1A5-262B-9918-AD4A9E053B42}"/>
                    </a:ext>
                  </a:extLst>
                </p:cNvPr>
                <p:cNvSpPr txBox="1">
                  <a:spLocks noRot="1" noChangeAspect="1" noMove="1" noResize="1" noEditPoints="1" noAdjustHandles="1" noChangeArrowheads="1" noChangeShapeType="1" noTextEdit="1"/>
                </p:cNvSpPr>
                <p:nvPr/>
              </p:nvSpPr>
              <p:spPr>
                <a:xfrm>
                  <a:off x="4297411" y="3775250"/>
                  <a:ext cx="472356" cy="37427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99621F6-A385-75EC-679F-4021095FA5D7}"/>
                    </a:ext>
                  </a:extLst>
                </p:cNvPr>
                <p:cNvSpPr txBox="1"/>
                <p:nvPr/>
              </p:nvSpPr>
              <p:spPr>
                <a:xfrm>
                  <a:off x="5227716" y="3469805"/>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3</m:t>
                            </m:r>
                          </m:sub>
                        </m:sSub>
                      </m:oMath>
                    </m:oMathPara>
                  </a14:m>
                  <a:endParaRPr lang="zh-CN" altLang="en-US" dirty="0"/>
                </a:p>
              </p:txBody>
            </p:sp>
          </mc:Choice>
          <mc:Fallback xmlns="">
            <p:sp>
              <p:nvSpPr>
                <p:cNvPr id="27" name="文本框 26">
                  <a:extLst>
                    <a:ext uri="{FF2B5EF4-FFF2-40B4-BE49-F238E27FC236}">
                      <a16:creationId xmlns:a16="http://schemas.microsoft.com/office/drawing/2014/main" id="{299621F6-A385-75EC-679F-4021095FA5D7}"/>
                    </a:ext>
                  </a:extLst>
                </p:cNvPr>
                <p:cNvSpPr txBox="1">
                  <a:spLocks noRot="1" noChangeAspect="1" noMove="1" noResize="1" noEditPoints="1" noAdjustHandles="1" noChangeArrowheads="1" noChangeShapeType="1" noTextEdit="1"/>
                </p:cNvSpPr>
                <p:nvPr/>
              </p:nvSpPr>
              <p:spPr>
                <a:xfrm>
                  <a:off x="5227716" y="3469805"/>
                  <a:ext cx="472356" cy="37427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8AB9EF2-1708-4BDE-AA2E-FE3EB25200EA}"/>
                    </a:ext>
                  </a:extLst>
                </p:cNvPr>
                <p:cNvSpPr txBox="1"/>
                <p:nvPr/>
              </p:nvSpPr>
              <p:spPr>
                <a:xfrm>
                  <a:off x="4676538" y="4017243"/>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4</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38AB9EF2-1708-4BDE-AA2E-FE3EB25200EA}"/>
                    </a:ext>
                  </a:extLst>
                </p:cNvPr>
                <p:cNvSpPr txBox="1">
                  <a:spLocks noRot="1" noChangeAspect="1" noMove="1" noResize="1" noEditPoints="1" noAdjustHandles="1" noChangeArrowheads="1" noChangeShapeType="1" noTextEdit="1"/>
                </p:cNvSpPr>
                <p:nvPr/>
              </p:nvSpPr>
              <p:spPr>
                <a:xfrm>
                  <a:off x="4676538" y="4017243"/>
                  <a:ext cx="472356" cy="37427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0C8A731-99E2-5BE8-7C63-5ADB128E45FE}"/>
                    </a:ext>
                  </a:extLst>
                </p:cNvPr>
                <p:cNvSpPr txBox="1"/>
                <p:nvPr/>
              </p:nvSpPr>
              <p:spPr>
                <a:xfrm>
                  <a:off x="5165211" y="3849337"/>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6</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50C8A731-99E2-5BE8-7C63-5ADB128E45FE}"/>
                    </a:ext>
                  </a:extLst>
                </p:cNvPr>
                <p:cNvSpPr txBox="1">
                  <a:spLocks noRot="1" noChangeAspect="1" noMove="1" noResize="1" noEditPoints="1" noAdjustHandles="1" noChangeArrowheads="1" noChangeShapeType="1" noTextEdit="1"/>
                </p:cNvSpPr>
                <p:nvPr/>
              </p:nvSpPr>
              <p:spPr>
                <a:xfrm>
                  <a:off x="5165211" y="3849337"/>
                  <a:ext cx="472356" cy="37427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A92A5AB-8FA7-98B3-F352-7127E336A669}"/>
                    </a:ext>
                  </a:extLst>
                </p:cNvPr>
                <p:cNvSpPr txBox="1"/>
                <p:nvPr/>
              </p:nvSpPr>
              <p:spPr>
                <a:xfrm>
                  <a:off x="5075643" y="4298111"/>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5</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5A92A5AB-8FA7-98B3-F352-7127E336A669}"/>
                    </a:ext>
                  </a:extLst>
                </p:cNvPr>
                <p:cNvSpPr txBox="1">
                  <a:spLocks noRot="1" noChangeAspect="1" noMove="1" noResize="1" noEditPoints="1" noAdjustHandles="1" noChangeArrowheads="1" noChangeShapeType="1" noTextEdit="1"/>
                </p:cNvSpPr>
                <p:nvPr/>
              </p:nvSpPr>
              <p:spPr>
                <a:xfrm>
                  <a:off x="5075643" y="4298111"/>
                  <a:ext cx="472356" cy="374270"/>
                </a:xfrm>
                <a:prstGeom prst="rect">
                  <a:avLst/>
                </a:prstGeom>
                <a:blipFill>
                  <a:blip r:embed="rId23"/>
                  <a:stretch>
                    <a:fillRect/>
                  </a:stretch>
                </a:blipFill>
              </p:spPr>
              <p:txBody>
                <a:bodyPr/>
                <a:lstStyle/>
                <a:p>
                  <a:r>
                    <a:rPr lang="zh-CN" altLang="en-US">
                      <a:noFill/>
                    </a:rPr>
                    <a:t> </a:t>
                  </a:r>
                </a:p>
              </p:txBody>
            </p:sp>
          </mc:Fallback>
        </mc:AlternateContent>
      </p:grpSp>
      <p:sp>
        <p:nvSpPr>
          <p:cNvPr id="31" name="文本框 30">
            <a:extLst>
              <a:ext uri="{FF2B5EF4-FFF2-40B4-BE49-F238E27FC236}">
                <a16:creationId xmlns:a16="http://schemas.microsoft.com/office/drawing/2014/main" id="{D2E88069-7B42-BBCD-6865-02770173CF55}"/>
              </a:ext>
            </a:extLst>
          </p:cNvPr>
          <p:cNvSpPr txBox="1"/>
          <p:nvPr/>
        </p:nvSpPr>
        <p:spPr>
          <a:xfrm>
            <a:off x="965201" y="5649585"/>
            <a:ext cx="2324099"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箭头: 右 2">
            <a:extLst>
              <a:ext uri="{FF2B5EF4-FFF2-40B4-BE49-F238E27FC236}">
                <a16:creationId xmlns:a16="http://schemas.microsoft.com/office/drawing/2014/main" id="{4D71B6F1-5F86-8E65-2A4A-B88414CE9294}"/>
              </a:ext>
            </a:extLst>
          </p:cNvPr>
          <p:cNvSpPr/>
          <p:nvPr/>
        </p:nvSpPr>
        <p:spPr>
          <a:xfrm>
            <a:off x="6412748" y="4417063"/>
            <a:ext cx="600364" cy="30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加号 4">
            <a:extLst>
              <a:ext uri="{FF2B5EF4-FFF2-40B4-BE49-F238E27FC236}">
                <a16:creationId xmlns:a16="http://schemas.microsoft.com/office/drawing/2014/main" id="{464C04ED-92FC-83F4-79DB-53AB7547D661}"/>
              </a:ext>
            </a:extLst>
          </p:cNvPr>
          <p:cNvSpPr/>
          <p:nvPr/>
        </p:nvSpPr>
        <p:spPr>
          <a:xfrm>
            <a:off x="3355686" y="4321389"/>
            <a:ext cx="587843" cy="4942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214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Basic c</a:t>
            </a:r>
            <a:r>
              <a:rPr lang="en-US" altLang="zh-CN" kern="0" dirty="0">
                <a:latin typeface="Arial" panose="020B0604020202020204" pitchFamily="34" charset="0"/>
                <a:ea typeface="ＭＳ Ｐゴシック"/>
                <a:cs typeface="Arial" panose="020B0604020202020204" pitchFamily="34" charset="0"/>
              </a:rPr>
              <a:t>oncepts</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4"/>
                <a:ext cx="10915650" cy="1705068"/>
              </a:xfrm>
            </p:spPr>
            <p:txBody>
              <a:bodyPr>
                <a:noAutofit/>
              </a:bodyPr>
              <a:lstStyle/>
              <a:p>
                <a:pPr algn="just"/>
                <a:r>
                  <a:rPr lang="en-US" altLang="zh-CN" kern="0" dirty="0">
                    <a:solidFill>
                      <a:srgbClr val="00B050"/>
                    </a:solidFill>
                    <a:latin typeface="Arial" panose="020B0604020202020204" pitchFamily="34" charset="0"/>
                    <a:ea typeface="ＭＳ Ｐゴシック"/>
                    <a:cs typeface="Arial" panose="020B0604020202020204" pitchFamily="34" charset="0"/>
                  </a:rPr>
                  <a:t>Region supporting</a:t>
                </a:r>
                <a:r>
                  <a:rPr lang="en-US" altLang="zh-CN" kern="0" dirty="0">
                    <a:latin typeface="Arial" panose="020B0604020202020204" pitchFamily="34" charset="0"/>
                    <a:ea typeface="ＭＳ Ｐゴシック"/>
                    <a:cs typeface="Arial" panose="020B0604020202020204" pitchFamily="34" charset="0"/>
                  </a:rPr>
                  <a:t>: Region</a:t>
                </a:r>
                <a14:m>
                  <m:oMath xmlns:m="http://schemas.openxmlformats.org/officeDocument/2006/math">
                    <m:r>
                      <a:rPr lang="en-US" altLang="zh-CN" b="0" i="0"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sub>
                    </m:sSub>
                  </m:oMath>
                </a14:m>
                <a:r>
                  <a:rPr lang="en-US" altLang="zh-CN" kern="0" dirty="0">
                    <a:latin typeface="Arial" panose="020B0604020202020204" pitchFamily="34" charset="0"/>
                    <a:ea typeface="ＭＳ Ｐゴシック"/>
                    <a:cs typeface="Arial" panose="020B0604020202020204" pitchFamily="34" charset="0"/>
                  </a:rPr>
                  <a:t> supports (</a:t>
                </a:r>
                <a14:m>
                  <m:oMath xmlns:m="http://schemas.openxmlformats.org/officeDocument/2006/math">
                    <m:r>
                      <a:rPr lang="en-US" altLang="zh-CN" i="1">
                        <a:latin typeface="Cambria Math" panose="02040503050406030204" pitchFamily="18" charset="0"/>
                      </a:rPr>
                      <m:t>→</m:t>
                    </m:r>
                  </m:oMath>
                </a14:m>
                <a:r>
                  <a:rPr lang="en-US" altLang="zh-CN" kern="0" dirty="0">
                    <a:latin typeface="Arial" panose="020B0604020202020204" pitchFamily="34" charset="0"/>
                    <a:ea typeface="ＭＳ Ｐゴシック"/>
                    <a:cs typeface="Arial" panose="020B0604020202020204" pitchFamily="34" charset="0"/>
                  </a:rPr>
                  <a:t>) region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𝑗</m:t>
                        </m:r>
                      </m:sub>
                    </m:sSub>
                  </m:oMath>
                </a14:m>
                <a:r>
                  <a:rPr lang="en-US" altLang="zh-CN" kern="0" dirty="0">
                    <a:latin typeface="Arial" panose="020B0604020202020204" pitchFamily="34" charset="0"/>
                    <a:ea typeface="ＭＳ Ｐゴシック"/>
                    <a:cs typeface="Arial" panose="020B0604020202020204" pitchFamily="34" charset="0"/>
                  </a:rPr>
                  <a:t> if</a:t>
                </a:r>
              </a:p>
              <a:p>
                <a:pPr marL="457200" lvl="1" indent="0" algn="just">
                  <a:buNone/>
                </a:pPr>
                <a:r>
                  <a:rPr lang="en-US" altLang="zh-CN" kern="0" dirty="0">
                    <a:latin typeface="Arial" panose="020B0604020202020204" pitchFamily="34" charset="0"/>
                    <a:ea typeface="ＭＳ Ｐゴシック"/>
                    <a:cs typeface="Arial" panose="020B0604020202020204" pitchFamily="34" charset="0"/>
                  </a:rPr>
                  <a:t>1)</a:t>
                </a:r>
                <a:r>
                  <a:rPr lang="zh-CN" altLang="en-US" kern="0" dirty="0">
                    <a:latin typeface="Arial" panose="020B0604020202020204" pitchFamily="34" charset="0"/>
                    <a:ea typeface="ＭＳ Ｐゴシック"/>
                    <a:cs typeface="Arial" panose="020B0604020202020204" pitchFamily="34" charset="0"/>
                  </a:rPr>
                  <a:t> </a:t>
                </a:r>
                <a:r>
                  <a:rPr lang="en-US" altLang="zh-CN" kern="0" dirty="0">
                    <a:latin typeface="Arial" panose="020B0604020202020204" pitchFamily="34" charset="0"/>
                    <a:ea typeface="ＭＳ Ｐゴシック"/>
                    <a:cs typeface="Arial" panose="020B0604020202020204" pitchFamily="34" charset="0"/>
                  </a:rPr>
                  <a:t>they are adjacent regions.</a:t>
                </a:r>
              </a:p>
              <a:p>
                <a:pPr marL="457200" lvl="1" indent="0" algn="just">
                  <a:buNone/>
                </a:pPr>
                <a:r>
                  <a:rPr lang="en-US" altLang="zh-CN" kern="0" dirty="0">
                    <a:latin typeface="Arial" panose="020B0604020202020204" pitchFamily="34" charset="0"/>
                    <a:ea typeface="ＭＳ Ｐゴシック"/>
                    <a:cs typeface="Arial" panose="020B0604020202020204" pitchFamily="34" charset="0"/>
                  </a:rPr>
                  <a:t>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oMath>
                </a14:m>
                <a:r>
                  <a:rPr lang="en-US" altLang="zh-CN" kern="0" dirty="0">
                    <a:latin typeface="Arial" panose="020B0604020202020204" pitchFamily="34" charset="0"/>
                    <a:ea typeface="ＭＳ Ｐゴシック"/>
                    <a:cs typeface="Arial" panose="020B0604020202020204" pitchFamily="34" charset="0"/>
                  </a:rPr>
                  <a:t>’s top (covered) layer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𝑖</m:t>
                        </m:r>
                      </m:sub>
                    </m:sSub>
                  </m:oMath>
                </a14:m>
                <a:r>
                  <a:rPr lang="en-US" altLang="zh-CN" kern="0" dirty="0">
                    <a:latin typeface="Arial" panose="020B0604020202020204" pitchFamily="34" charset="0"/>
                    <a:ea typeface="ＭＳ Ｐゴシック"/>
                    <a:cs typeface="Arial" panose="020B0604020202020204" pitchFamily="34" charset="0"/>
                  </a:rPr>
                  <a:t> supports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𝑗</m:t>
                        </m:r>
                      </m:sub>
                    </m:sSub>
                  </m:oMath>
                </a14:m>
                <a:r>
                  <a:rPr lang="en-US" altLang="zh-CN" kern="0" dirty="0">
                    <a:latin typeface="Arial" panose="020B0604020202020204" pitchFamily="34" charset="0"/>
                    <a:ea typeface="ＭＳ Ｐゴシック"/>
                    <a:cs typeface="Arial" panose="020B0604020202020204" pitchFamily="34" charset="0"/>
                  </a:rPr>
                  <a:t>’s top (covered) layer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𝑗</m:t>
                        </m:r>
                      </m:sub>
                    </m:sSub>
                  </m:oMath>
                </a14:m>
                <a:r>
                  <a:rPr lang="en-US" altLang="zh-CN" kern="0" dirty="0">
                    <a:latin typeface="Arial" panose="020B0604020202020204" pitchFamily="34" charset="0"/>
                    <a:ea typeface="ＭＳ Ｐゴシック"/>
                    <a:cs typeface="Arial" panose="020B0604020202020204" pitchFamily="34" charset="0"/>
                  </a:rPr>
                  <a:t>.</a:t>
                </a:r>
              </a:p>
              <a:p>
                <a:pPr marL="457200" lvl="1" indent="0" algn="just">
                  <a:buNone/>
                </a:pPr>
                <a:r>
                  <a:rPr lang="en-US" altLang="zh-CN" kern="0" dirty="0">
                    <a:latin typeface="Arial" panose="020B0604020202020204" pitchFamily="34" charset="0"/>
                    <a:ea typeface="ＭＳ Ｐゴシック"/>
                    <a:cs typeface="Arial" panose="020B0604020202020204" pitchFamily="34" charset="0"/>
                  </a:rPr>
                  <a:t>3)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𝑗</m:t>
                        </m:r>
                      </m:sub>
                    </m:sSub>
                  </m:oMath>
                </a14:m>
                <a:r>
                  <a:rPr lang="en-US" altLang="zh-CN" dirty="0">
                    <a:solidFill>
                      <a:srgbClr val="00B050"/>
                    </a:solidFill>
                    <a:latin typeface="Arial" panose="020B0604020202020204" pitchFamily="34" charset="0"/>
                    <a:cs typeface="Arial" panose="020B0604020202020204" pitchFamily="34" charset="0"/>
                  </a:rPr>
                  <a:t> </a:t>
                </a:r>
                <a:r>
                  <a:rPr lang="en-US" altLang="zh-CN" kern="0" dirty="0">
                    <a:latin typeface="Arial" panose="020B0604020202020204" pitchFamily="34" charset="0"/>
                    <a:ea typeface="ＭＳ Ｐゴシック"/>
                    <a:cs typeface="Arial" panose="020B0604020202020204" pitchFamily="34" charset="0"/>
                  </a:rPr>
                  <a:t>is one of the supporting regions </a:t>
                </a:r>
                <a:r>
                  <a:rPr lang="en-US" altLang="zh-CN" dirty="0">
                    <a:latin typeface="Arial" panose="020B0604020202020204" pitchFamily="34" charset="0"/>
                    <a:cs typeface="Arial" panose="020B0604020202020204" pitchFamily="34" charset="0"/>
                  </a:rPr>
                  <a:t>from</a:t>
                </a:r>
                <a:r>
                  <a:rPr lang="en-US" altLang="zh-CN" dirty="0">
                    <a:solidFill>
                      <a:srgbClr val="00B050"/>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𝑖</m:t>
                        </m:r>
                      </m:sub>
                    </m:sSub>
                  </m:oMath>
                </a14:m>
                <a:r>
                  <a:rPr lang="en-US" altLang="zh-CN" kern="0" dirty="0">
                    <a:latin typeface="Arial" panose="020B0604020202020204" pitchFamily="34" charset="0"/>
                    <a:ea typeface="ＭＳ Ｐゴシック"/>
                    <a:cs typeface="Arial" panose="020B0604020202020204" pitchFamily="34" charset="0"/>
                  </a:rPr>
                  <a:t> to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𝑗</m:t>
                        </m:r>
                      </m:sub>
                    </m:sSub>
                  </m:oMath>
                </a14:m>
                <a:r>
                  <a:rPr lang="en-US" altLang="zh-CN" kern="0" dirty="0">
                    <a:latin typeface="Arial" panose="020B0604020202020204" pitchFamily="34" charset="0"/>
                    <a:ea typeface="ＭＳ Ｐゴシック"/>
                    <a:cs typeface="Arial" panose="020B0604020202020204" pitchFamily="34" charset="0"/>
                  </a:rPr>
                  <a:t>.</a:t>
                </a:r>
              </a:p>
            </p:txBody>
          </p:sp>
        </mc:Choice>
        <mc:Fallback xmlns="">
          <p:sp>
            <p:nvSpPr>
              <p:cNvPr id="15" name="内容占位符 2">
                <a:extLst>
                  <a:ext uri="{FF2B5EF4-FFF2-40B4-BE49-F238E27FC236}">
                    <a16:creationId xmlns:a16="http://schemas.microsoft.com/office/drawing/2014/main" id="{DF6D9EC8-55FD-9784-8E76-FFB17A8C296B}"/>
                  </a:ext>
                </a:extLst>
              </p:cNvPr>
              <p:cNvSpPr>
                <a:spLocks noGrp="1" noRot="1" noChangeAspect="1" noMove="1" noResize="1" noEditPoints="1" noAdjustHandles="1" noChangeArrowheads="1" noChangeShapeType="1" noTextEdit="1"/>
              </p:cNvSpPr>
              <p:nvPr>
                <p:ph idx="1"/>
              </p:nvPr>
            </p:nvSpPr>
            <p:spPr>
              <a:xfrm>
                <a:off x="838200" y="1825624"/>
                <a:ext cx="10915650" cy="1705068"/>
              </a:xfrm>
              <a:blipFill>
                <a:blip r:embed="rId3"/>
                <a:stretch>
                  <a:fillRect l="-1006" t="-6071"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81D8B2C-E8CA-6BC8-22B3-5C0BE0BFDB8A}"/>
                  </a:ext>
                </a:extLst>
              </p:cNvPr>
              <p:cNvSpPr txBox="1"/>
              <p:nvPr/>
            </p:nvSpPr>
            <p:spPr>
              <a:xfrm>
                <a:off x="7316176" y="4210067"/>
                <a:ext cx="3999099" cy="1237134"/>
              </a:xfrm>
              <a:prstGeom prst="rect">
                <a:avLst/>
              </a:prstGeom>
              <a:solidFill>
                <a:schemeClr val="accent1">
                  <a:lumMod val="20000"/>
                  <a:lumOff val="80000"/>
                </a:schemeClr>
              </a:solidFill>
            </p:spPr>
            <p:txBody>
              <a:bodyPr wrap="square">
                <a:spAutoFit/>
              </a:bodyPr>
              <a:lstStyle/>
              <a:p>
                <a:pPr>
                  <a:lnSpc>
                    <a:spcPct val="200000"/>
                  </a:lnSpc>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2</m:t>
                        </m:r>
                      </m:sub>
                    </m:sSub>
                  </m:oMath>
                </a14:m>
                <a:r>
                  <a:rPr lang="en-US" altLang="zh-CN" sz="2000" b="0" dirty="0"/>
                  <a:t>, </a:t>
                </a:r>
                <a:r>
                  <a:rPr lang="en-US" altLang="zh-CN" sz="2000" i="1" dirty="0">
                    <a:latin typeface="Cambria Math" panose="02040503050406030204" pitchFamily="18"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oMath>
                </a14:m>
                <a:r>
                  <a:rPr lang="en-US" altLang="zh-CN" sz="2000" b="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5</m:t>
                        </m:r>
                      </m:sub>
                    </m:sSub>
                  </m:oMath>
                </a14:m>
                <a:r>
                  <a:rPr lang="en-US" altLang="zh-CN" sz="2000" b="0" dirty="0"/>
                  <a:t>,  </a:t>
                </a:r>
              </a:p>
              <a:p>
                <a:pPr>
                  <a:lnSpc>
                    <a:spcPct val="200000"/>
                  </a:lnSpc>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4</m:t>
                        </m:r>
                      </m:sub>
                    </m:sSub>
                  </m:oMath>
                </a14:m>
                <a:r>
                  <a:rPr lang="en-US" altLang="zh-CN" sz="2000" b="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6</m:t>
                        </m:r>
                      </m:sub>
                    </m:sSub>
                  </m:oMath>
                </a14:m>
                <a:r>
                  <a:rPr lang="en-US" altLang="zh-CN" sz="2000" b="0" dirty="0"/>
                  <a:t>   </a:t>
                </a:r>
              </a:p>
            </p:txBody>
          </p:sp>
        </mc:Choice>
        <mc:Fallback xmlns="">
          <p:sp>
            <p:nvSpPr>
              <p:cNvPr id="31" name="文本框 30">
                <a:extLst>
                  <a:ext uri="{FF2B5EF4-FFF2-40B4-BE49-F238E27FC236}">
                    <a16:creationId xmlns:a16="http://schemas.microsoft.com/office/drawing/2014/main" id="{881D8B2C-E8CA-6BC8-22B3-5C0BE0BFDB8A}"/>
                  </a:ext>
                </a:extLst>
              </p:cNvPr>
              <p:cNvSpPr txBox="1">
                <a:spLocks noRot="1" noChangeAspect="1" noMove="1" noResize="1" noEditPoints="1" noAdjustHandles="1" noChangeArrowheads="1" noChangeShapeType="1" noTextEdit="1"/>
              </p:cNvSpPr>
              <p:nvPr/>
            </p:nvSpPr>
            <p:spPr>
              <a:xfrm>
                <a:off x="7316176" y="4210067"/>
                <a:ext cx="3999099" cy="1237134"/>
              </a:xfrm>
              <a:prstGeom prst="rect">
                <a:avLst/>
              </a:prstGeom>
              <a:blipFill>
                <a:blip r:embed="rId4"/>
                <a:stretch>
                  <a:fillRect b="-7882"/>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8EA839A9-F89D-984F-806C-AC121C269CE9}"/>
              </a:ext>
            </a:extLst>
          </p:cNvPr>
          <p:cNvGrpSpPr/>
          <p:nvPr/>
        </p:nvGrpSpPr>
        <p:grpSpPr>
          <a:xfrm>
            <a:off x="1186872" y="3791439"/>
            <a:ext cx="1839823" cy="2028826"/>
            <a:chOff x="4026527" y="3097940"/>
            <a:chExt cx="1839823" cy="2028826"/>
          </a:xfrm>
        </p:grpSpPr>
        <p:sp>
          <p:nvSpPr>
            <p:cNvPr id="29" name="矩形 28">
              <a:extLst>
                <a:ext uri="{FF2B5EF4-FFF2-40B4-BE49-F238E27FC236}">
                  <a16:creationId xmlns:a16="http://schemas.microsoft.com/office/drawing/2014/main" id="{C6848C9A-3197-FED7-9674-227F53CF6340}"/>
                </a:ext>
              </a:extLst>
            </p:cNvPr>
            <p:cNvSpPr/>
            <p:nvPr/>
          </p:nvSpPr>
          <p:spPr>
            <a:xfrm>
              <a:off x="4026527" y="3097940"/>
              <a:ext cx="1839823" cy="202882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0C24ACD-CD47-19A8-8CA6-E52771C4E16C}"/>
                </a:ext>
              </a:extLst>
            </p:cNvPr>
            <p:cNvSpPr/>
            <p:nvPr/>
          </p:nvSpPr>
          <p:spPr>
            <a:xfrm>
              <a:off x="4141434" y="3656940"/>
              <a:ext cx="976567" cy="976567"/>
            </a:xfrm>
            <a:prstGeom prst="ellipse">
              <a:avLst/>
            </a:prstGeom>
            <a:solidFill>
              <a:srgbClr val="D6F6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051A236C-268D-43C2-6AB0-7B4D78EB52CE}"/>
                </a:ext>
              </a:extLst>
            </p:cNvPr>
            <p:cNvSpPr/>
            <p:nvPr/>
          </p:nvSpPr>
          <p:spPr>
            <a:xfrm>
              <a:off x="5194042" y="3447437"/>
              <a:ext cx="554989" cy="775499"/>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BC500BA-C543-868E-7218-16C24C515A87}"/>
                </a:ext>
              </a:extLst>
            </p:cNvPr>
            <p:cNvSpPr/>
            <p:nvPr/>
          </p:nvSpPr>
          <p:spPr>
            <a:xfrm>
              <a:off x="4673389" y="3820674"/>
              <a:ext cx="1053161" cy="1053161"/>
            </a:xfrm>
            <a:prstGeom prst="ellipse">
              <a:avLst/>
            </a:prstGeom>
            <a:solidFill>
              <a:srgbClr val="D694B5">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66009DEA-8292-C385-7B61-676D6D59D0C0}"/>
                    </a:ext>
                  </a:extLst>
                </p:cNvPr>
                <p:cNvSpPr txBox="1"/>
                <p:nvPr/>
              </p:nvSpPr>
              <p:spPr>
                <a:xfrm>
                  <a:off x="4074824" y="3179702"/>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1</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DD3C0106-7C06-F16B-0795-65091DE346DC}"/>
                    </a:ext>
                  </a:extLst>
                </p:cNvPr>
                <p:cNvSpPr txBox="1">
                  <a:spLocks noRot="1" noChangeAspect="1" noMove="1" noResize="1" noEditPoints="1" noAdjustHandles="1" noChangeArrowheads="1" noChangeShapeType="1" noTextEdit="1"/>
                </p:cNvSpPr>
                <p:nvPr/>
              </p:nvSpPr>
              <p:spPr>
                <a:xfrm>
                  <a:off x="4074824" y="3179702"/>
                  <a:ext cx="472356" cy="37427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04F21AF-A219-CB6A-4C68-A769F9AE48D2}"/>
                    </a:ext>
                  </a:extLst>
                </p:cNvPr>
                <p:cNvSpPr txBox="1"/>
                <p:nvPr/>
              </p:nvSpPr>
              <p:spPr>
                <a:xfrm>
                  <a:off x="4297411" y="3775250"/>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2</m:t>
                            </m:r>
                          </m:sub>
                        </m:sSub>
                      </m:oMath>
                    </m:oMathPara>
                  </a14:m>
                  <a:endParaRPr lang="zh-CN" altLang="en-US" dirty="0"/>
                </a:p>
              </p:txBody>
            </p:sp>
          </mc:Choice>
          <mc:Fallback xmlns="">
            <p:sp>
              <p:nvSpPr>
                <p:cNvPr id="26" name="文本框 25">
                  <a:extLst>
                    <a:ext uri="{FF2B5EF4-FFF2-40B4-BE49-F238E27FC236}">
                      <a16:creationId xmlns:a16="http://schemas.microsoft.com/office/drawing/2014/main" id="{4B1666D9-F1A5-262B-9918-AD4A9E053B42}"/>
                    </a:ext>
                  </a:extLst>
                </p:cNvPr>
                <p:cNvSpPr txBox="1">
                  <a:spLocks noRot="1" noChangeAspect="1" noMove="1" noResize="1" noEditPoints="1" noAdjustHandles="1" noChangeArrowheads="1" noChangeShapeType="1" noTextEdit="1"/>
                </p:cNvSpPr>
                <p:nvPr/>
              </p:nvSpPr>
              <p:spPr>
                <a:xfrm>
                  <a:off x="4297411" y="3775250"/>
                  <a:ext cx="472356" cy="37427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44D9C42B-19A2-2E7D-6E09-363500B9E227}"/>
                    </a:ext>
                  </a:extLst>
                </p:cNvPr>
                <p:cNvSpPr txBox="1"/>
                <p:nvPr/>
              </p:nvSpPr>
              <p:spPr>
                <a:xfrm>
                  <a:off x="5227716" y="3469805"/>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3</m:t>
                            </m:r>
                          </m:sub>
                        </m:sSub>
                      </m:oMath>
                    </m:oMathPara>
                  </a14:m>
                  <a:endParaRPr lang="zh-CN" altLang="en-US" dirty="0"/>
                </a:p>
              </p:txBody>
            </p:sp>
          </mc:Choice>
          <mc:Fallback xmlns="">
            <p:sp>
              <p:nvSpPr>
                <p:cNvPr id="27" name="文本框 26">
                  <a:extLst>
                    <a:ext uri="{FF2B5EF4-FFF2-40B4-BE49-F238E27FC236}">
                      <a16:creationId xmlns:a16="http://schemas.microsoft.com/office/drawing/2014/main" id="{299621F6-A385-75EC-679F-4021095FA5D7}"/>
                    </a:ext>
                  </a:extLst>
                </p:cNvPr>
                <p:cNvSpPr txBox="1">
                  <a:spLocks noRot="1" noChangeAspect="1" noMove="1" noResize="1" noEditPoints="1" noAdjustHandles="1" noChangeArrowheads="1" noChangeShapeType="1" noTextEdit="1"/>
                </p:cNvSpPr>
                <p:nvPr/>
              </p:nvSpPr>
              <p:spPr>
                <a:xfrm>
                  <a:off x="5227716" y="3469805"/>
                  <a:ext cx="472356" cy="37427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2A27009-7DE1-76D8-5DE5-9D61C0DC656F}"/>
                    </a:ext>
                  </a:extLst>
                </p:cNvPr>
                <p:cNvSpPr txBox="1"/>
                <p:nvPr/>
              </p:nvSpPr>
              <p:spPr>
                <a:xfrm>
                  <a:off x="4676538" y="4017243"/>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4</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38AB9EF2-1708-4BDE-AA2E-FE3EB25200EA}"/>
                    </a:ext>
                  </a:extLst>
                </p:cNvPr>
                <p:cNvSpPr txBox="1">
                  <a:spLocks noRot="1" noChangeAspect="1" noMove="1" noResize="1" noEditPoints="1" noAdjustHandles="1" noChangeArrowheads="1" noChangeShapeType="1" noTextEdit="1"/>
                </p:cNvSpPr>
                <p:nvPr/>
              </p:nvSpPr>
              <p:spPr>
                <a:xfrm>
                  <a:off x="4676538" y="4017243"/>
                  <a:ext cx="472356" cy="37427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9790A15-B46B-EDEE-DC96-E8B4D1AAEBDD}"/>
                    </a:ext>
                  </a:extLst>
                </p:cNvPr>
                <p:cNvSpPr txBox="1"/>
                <p:nvPr/>
              </p:nvSpPr>
              <p:spPr>
                <a:xfrm>
                  <a:off x="5165211" y="3849337"/>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6</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50C8A731-99E2-5BE8-7C63-5ADB128E45FE}"/>
                    </a:ext>
                  </a:extLst>
                </p:cNvPr>
                <p:cNvSpPr txBox="1">
                  <a:spLocks noRot="1" noChangeAspect="1" noMove="1" noResize="1" noEditPoints="1" noAdjustHandles="1" noChangeArrowheads="1" noChangeShapeType="1" noTextEdit="1"/>
                </p:cNvSpPr>
                <p:nvPr/>
              </p:nvSpPr>
              <p:spPr>
                <a:xfrm>
                  <a:off x="5165211" y="3849337"/>
                  <a:ext cx="472356" cy="37427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8000D9D1-AF19-CC09-4078-B556F88C1242}"/>
                    </a:ext>
                  </a:extLst>
                </p:cNvPr>
                <p:cNvSpPr txBox="1"/>
                <p:nvPr/>
              </p:nvSpPr>
              <p:spPr>
                <a:xfrm>
                  <a:off x="5075643" y="4298111"/>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5</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5A92A5AB-8FA7-98B3-F352-7127E336A669}"/>
                    </a:ext>
                  </a:extLst>
                </p:cNvPr>
                <p:cNvSpPr txBox="1">
                  <a:spLocks noRot="1" noChangeAspect="1" noMove="1" noResize="1" noEditPoints="1" noAdjustHandles="1" noChangeArrowheads="1" noChangeShapeType="1" noTextEdit="1"/>
                </p:cNvSpPr>
                <p:nvPr/>
              </p:nvSpPr>
              <p:spPr>
                <a:xfrm>
                  <a:off x="5075643" y="4298111"/>
                  <a:ext cx="472356" cy="374270"/>
                </a:xfrm>
                <a:prstGeom prst="rect">
                  <a:avLst/>
                </a:prstGeom>
                <a:blipFill>
                  <a:blip r:embed="rId23"/>
                  <a:stretch>
                    <a:fillRect/>
                  </a:stretch>
                </a:blipFill>
              </p:spPr>
              <p:txBody>
                <a:bodyPr/>
                <a:lstStyle/>
                <a:p>
                  <a:r>
                    <a:rPr lang="zh-CN" altLang="en-US">
                      <a:noFill/>
                    </a:rPr>
                    <a:t> </a:t>
                  </a:r>
                </a:p>
              </p:txBody>
            </p:sp>
          </mc:Fallback>
        </mc:AlternateContent>
      </p:grpSp>
      <p:sp>
        <p:nvSpPr>
          <p:cNvPr id="41" name="文本框 40">
            <a:extLst>
              <a:ext uri="{FF2B5EF4-FFF2-40B4-BE49-F238E27FC236}">
                <a16:creationId xmlns:a16="http://schemas.microsoft.com/office/drawing/2014/main" id="{7B431714-A2DB-5E61-22BD-567833921506}"/>
              </a:ext>
            </a:extLst>
          </p:cNvPr>
          <p:cNvSpPr txBox="1"/>
          <p:nvPr/>
        </p:nvSpPr>
        <p:spPr>
          <a:xfrm>
            <a:off x="965201" y="5928146"/>
            <a:ext cx="2324099"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45EC30CD-69FF-B1C5-FFB6-436CF3F8FC83}"/>
              </a:ext>
            </a:extLst>
          </p:cNvPr>
          <p:cNvSpPr txBox="1"/>
          <p:nvPr/>
        </p:nvSpPr>
        <p:spPr>
          <a:xfrm>
            <a:off x="7350083" y="5898329"/>
            <a:ext cx="3999099"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Region supporting relationships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 name="组合 1">
            <a:extLst>
              <a:ext uri="{FF2B5EF4-FFF2-40B4-BE49-F238E27FC236}">
                <a16:creationId xmlns:a16="http://schemas.microsoft.com/office/drawing/2014/main" id="{78B10844-667B-9694-C10F-8DD2BBFF8040}"/>
              </a:ext>
            </a:extLst>
          </p:cNvPr>
          <p:cNvGrpSpPr/>
          <p:nvPr/>
        </p:nvGrpSpPr>
        <p:grpSpPr>
          <a:xfrm>
            <a:off x="4171310" y="3739302"/>
            <a:ext cx="2029202" cy="2056257"/>
            <a:chOff x="9626600" y="3069918"/>
            <a:chExt cx="2029202" cy="2056257"/>
          </a:xfrm>
        </p:grpSpPr>
        <p:sp>
          <p:nvSpPr>
            <p:cNvPr id="3" name="任意多边形: 形状 2">
              <a:extLst>
                <a:ext uri="{FF2B5EF4-FFF2-40B4-BE49-F238E27FC236}">
                  <a16:creationId xmlns:a16="http://schemas.microsoft.com/office/drawing/2014/main" id="{CA80EA90-A792-C8B9-EB1E-572347F51ED8}"/>
                </a:ext>
              </a:extLst>
            </p:cNvPr>
            <p:cNvSpPr/>
            <p:nvPr/>
          </p:nvSpPr>
          <p:spPr>
            <a:xfrm>
              <a:off x="9626600" y="440862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5" name="任意多边形: 形状 4">
              <a:extLst>
                <a:ext uri="{FF2B5EF4-FFF2-40B4-BE49-F238E27FC236}">
                  <a16:creationId xmlns:a16="http://schemas.microsoft.com/office/drawing/2014/main" id="{FE413A65-E0BC-08F3-33E9-20B943488E86}"/>
                </a:ext>
              </a:extLst>
            </p:cNvPr>
            <p:cNvSpPr/>
            <p:nvPr/>
          </p:nvSpPr>
          <p:spPr>
            <a:xfrm>
              <a:off x="9655552" y="306991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任意多边形: 形状 5">
              <a:extLst>
                <a:ext uri="{FF2B5EF4-FFF2-40B4-BE49-F238E27FC236}">
                  <a16:creationId xmlns:a16="http://schemas.microsoft.com/office/drawing/2014/main" id="{A05A1D5C-09F4-8B23-47D4-4C4C5887EB99}"/>
                </a:ext>
              </a:extLst>
            </p:cNvPr>
            <p:cNvSpPr/>
            <p:nvPr/>
          </p:nvSpPr>
          <p:spPr>
            <a:xfrm>
              <a:off x="9641510" y="3733760"/>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 name="椭圆 6">
              <a:extLst>
                <a:ext uri="{FF2B5EF4-FFF2-40B4-BE49-F238E27FC236}">
                  <a16:creationId xmlns:a16="http://schemas.microsoft.com/office/drawing/2014/main" id="{087E3230-1720-12BD-381C-0BBF9BC5A6AE}"/>
                </a:ext>
              </a:extLst>
            </p:cNvPr>
            <p:cNvSpPr/>
            <p:nvPr/>
          </p:nvSpPr>
          <p:spPr>
            <a:xfrm>
              <a:off x="9951273" y="3814555"/>
              <a:ext cx="800100" cy="459305"/>
            </a:xfrm>
            <a:prstGeom prst="ellipse">
              <a:avLst/>
            </a:prstGeom>
            <a:solidFill>
              <a:srgbClr val="D6F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椭圆 7">
              <a:extLst>
                <a:ext uri="{FF2B5EF4-FFF2-40B4-BE49-F238E27FC236}">
                  <a16:creationId xmlns:a16="http://schemas.microsoft.com/office/drawing/2014/main" id="{40F8944D-B8B8-BCBC-32A1-9944AAA5A243}"/>
                </a:ext>
              </a:extLst>
            </p:cNvPr>
            <p:cNvSpPr/>
            <p:nvPr/>
          </p:nvSpPr>
          <p:spPr>
            <a:xfrm>
              <a:off x="10448703" y="3249988"/>
              <a:ext cx="800100" cy="459305"/>
            </a:xfrm>
            <a:prstGeom prst="ellipse">
              <a:avLst/>
            </a:prstGeom>
            <a:solidFill>
              <a:srgbClr val="CC9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任意多边形: 形状 8">
              <a:extLst>
                <a:ext uri="{FF2B5EF4-FFF2-40B4-BE49-F238E27FC236}">
                  <a16:creationId xmlns:a16="http://schemas.microsoft.com/office/drawing/2014/main" id="{723DC509-5EFB-8FF2-1288-17C836E761C4}"/>
                </a:ext>
              </a:extLst>
            </p:cNvPr>
            <p:cNvSpPr/>
            <p:nvPr/>
          </p:nvSpPr>
          <p:spPr>
            <a:xfrm>
              <a:off x="10953750" y="3835400"/>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097E13A-86A0-1244-B4EA-E38C243AD374}"/>
                    </a:ext>
                  </a:extLst>
                </p:cNvPr>
                <p:cNvSpPr txBox="1"/>
                <p:nvPr/>
              </p:nvSpPr>
              <p:spPr>
                <a:xfrm>
                  <a:off x="10434749" y="4547291"/>
                  <a:ext cx="3204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48" name="文本框 47">
                  <a:extLst>
                    <a:ext uri="{FF2B5EF4-FFF2-40B4-BE49-F238E27FC236}">
                      <a16:creationId xmlns:a16="http://schemas.microsoft.com/office/drawing/2014/main" id="{14DECCCB-43C0-4FD5-B884-88F56F66D6D0}"/>
                    </a:ext>
                  </a:extLst>
                </p:cNvPr>
                <p:cNvSpPr txBox="1">
                  <a:spLocks noRot="1" noChangeAspect="1" noMove="1" noResize="1" noEditPoints="1" noAdjustHandles="1" noChangeArrowheads="1" noChangeShapeType="1" noTextEdit="1"/>
                </p:cNvSpPr>
                <p:nvPr/>
              </p:nvSpPr>
              <p:spPr>
                <a:xfrm>
                  <a:off x="10434749" y="4547291"/>
                  <a:ext cx="320472" cy="307777"/>
                </a:xfrm>
                <a:prstGeom prst="rect">
                  <a:avLst/>
                </a:prstGeom>
                <a:blipFill>
                  <a:blip r:embed="rId12"/>
                  <a:stretch>
                    <a:fillRect l="-17308" r="-5769"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AE4EB0F-4EC4-9A88-C2B4-0BC270B76C73}"/>
                    </a:ext>
                  </a:extLst>
                </p:cNvPr>
                <p:cNvSpPr txBox="1"/>
                <p:nvPr/>
              </p:nvSpPr>
              <p:spPr>
                <a:xfrm>
                  <a:off x="10159347" y="3853382"/>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49" name="文本框 48">
                  <a:extLst>
                    <a:ext uri="{FF2B5EF4-FFF2-40B4-BE49-F238E27FC236}">
                      <a16:creationId xmlns:a16="http://schemas.microsoft.com/office/drawing/2014/main" id="{81206B79-9520-42FE-9E60-1B9912309C6A}"/>
                    </a:ext>
                  </a:extLst>
                </p:cNvPr>
                <p:cNvSpPr txBox="1">
                  <a:spLocks noRot="1" noChangeAspect="1" noMove="1" noResize="1" noEditPoints="1" noAdjustHandles="1" noChangeArrowheads="1" noChangeShapeType="1" noTextEdit="1"/>
                </p:cNvSpPr>
                <p:nvPr/>
              </p:nvSpPr>
              <p:spPr>
                <a:xfrm>
                  <a:off x="10159347" y="3853382"/>
                  <a:ext cx="326435" cy="307777"/>
                </a:xfrm>
                <a:prstGeom prst="rect">
                  <a:avLst/>
                </a:prstGeom>
                <a:blipFill>
                  <a:blip r:embed="rId13"/>
                  <a:stretch>
                    <a:fillRect l="-14815" r="-5556"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0BD346-4E27-B3B7-33C8-DC4B9BEED734}"/>
                    </a:ext>
                  </a:extLst>
                </p:cNvPr>
                <p:cNvSpPr txBox="1"/>
                <p:nvPr/>
              </p:nvSpPr>
              <p:spPr>
                <a:xfrm>
                  <a:off x="11038361" y="3794656"/>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3</m:t>
                            </m:r>
                          </m:sub>
                        </m:sSub>
                      </m:oMath>
                    </m:oMathPara>
                  </a14:m>
                  <a:endParaRPr lang="zh-CN" altLang="en-US" sz="2000" dirty="0"/>
                </a:p>
              </p:txBody>
            </p:sp>
          </mc:Choice>
          <mc:Fallback xmlns="">
            <p:sp>
              <p:nvSpPr>
                <p:cNvPr id="50" name="文本框 49">
                  <a:extLst>
                    <a:ext uri="{FF2B5EF4-FFF2-40B4-BE49-F238E27FC236}">
                      <a16:creationId xmlns:a16="http://schemas.microsoft.com/office/drawing/2014/main" id="{A14F56BB-9EF8-49AD-8DD1-E394510C29B1}"/>
                    </a:ext>
                  </a:extLst>
                </p:cNvPr>
                <p:cNvSpPr txBox="1">
                  <a:spLocks noRot="1" noChangeAspect="1" noMove="1" noResize="1" noEditPoints="1" noAdjustHandles="1" noChangeArrowheads="1" noChangeShapeType="1" noTextEdit="1"/>
                </p:cNvSpPr>
                <p:nvPr/>
              </p:nvSpPr>
              <p:spPr>
                <a:xfrm>
                  <a:off x="11038361" y="3794656"/>
                  <a:ext cx="326435" cy="307777"/>
                </a:xfrm>
                <a:prstGeom prst="rect">
                  <a:avLst/>
                </a:prstGeom>
                <a:blipFill>
                  <a:blip r:embed="rId14"/>
                  <a:stretch>
                    <a:fillRect l="-16981" r="-5660"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42D5AE2-6CDA-152D-E21E-143FAEED4E2A}"/>
                    </a:ext>
                  </a:extLst>
                </p:cNvPr>
                <p:cNvSpPr txBox="1"/>
                <p:nvPr/>
              </p:nvSpPr>
              <p:spPr>
                <a:xfrm>
                  <a:off x="10655677" y="3271459"/>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4</m:t>
                            </m:r>
                          </m:sub>
                        </m:sSub>
                      </m:oMath>
                    </m:oMathPara>
                  </a14:m>
                  <a:endParaRPr lang="zh-CN" altLang="en-US" sz="2000" dirty="0"/>
                </a:p>
              </p:txBody>
            </p:sp>
          </mc:Choice>
          <mc:Fallback xmlns="">
            <p:sp>
              <p:nvSpPr>
                <p:cNvPr id="51" name="文本框 50">
                  <a:extLst>
                    <a:ext uri="{FF2B5EF4-FFF2-40B4-BE49-F238E27FC236}">
                      <a16:creationId xmlns:a16="http://schemas.microsoft.com/office/drawing/2014/main" id="{FFC200F8-36FB-4CF3-AB13-590993002991}"/>
                    </a:ext>
                  </a:extLst>
                </p:cNvPr>
                <p:cNvSpPr txBox="1">
                  <a:spLocks noRot="1" noChangeAspect="1" noMove="1" noResize="1" noEditPoints="1" noAdjustHandles="1" noChangeArrowheads="1" noChangeShapeType="1" noTextEdit="1"/>
                </p:cNvSpPr>
                <p:nvPr/>
              </p:nvSpPr>
              <p:spPr>
                <a:xfrm>
                  <a:off x="10655677" y="3271459"/>
                  <a:ext cx="326435" cy="307777"/>
                </a:xfrm>
                <a:prstGeom prst="rect">
                  <a:avLst/>
                </a:prstGeom>
                <a:blipFill>
                  <a:blip r:embed="rId15"/>
                  <a:stretch>
                    <a:fillRect l="-16981" r="-5660" b="-13725"/>
                  </a:stretch>
                </a:blipFill>
              </p:spPr>
              <p:txBody>
                <a:bodyPr/>
                <a:lstStyle/>
                <a:p>
                  <a:r>
                    <a:rPr lang="zh-CN" altLang="en-US">
                      <a:noFill/>
                    </a:rPr>
                    <a:t> </a:t>
                  </a:r>
                </a:p>
              </p:txBody>
            </p:sp>
          </mc:Fallback>
        </mc:AlternateContent>
      </p:grpSp>
      <p:sp>
        <p:nvSpPr>
          <p:cNvPr id="14" name="文本框 13">
            <a:extLst>
              <a:ext uri="{FF2B5EF4-FFF2-40B4-BE49-F238E27FC236}">
                <a16:creationId xmlns:a16="http://schemas.microsoft.com/office/drawing/2014/main" id="{823D77C9-3A82-ED4C-E3EE-6B74EC1B742B}"/>
              </a:ext>
            </a:extLst>
          </p:cNvPr>
          <p:cNvSpPr txBox="1"/>
          <p:nvPr/>
        </p:nvSpPr>
        <p:spPr>
          <a:xfrm>
            <a:off x="4171311" y="5928146"/>
            <a:ext cx="2029202"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Layers </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加号 15">
            <a:extLst>
              <a:ext uri="{FF2B5EF4-FFF2-40B4-BE49-F238E27FC236}">
                <a16:creationId xmlns:a16="http://schemas.microsoft.com/office/drawing/2014/main" id="{02CA1AD9-B245-C549-A152-CA3B9DB23F51}"/>
              </a:ext>
            </a:extLst>
          </p:cNvPr>
          <p:cNvSpPr/>
          <p:nvPr/>
        </p:nvSpPr>
        <p:spPr>
          <a:xfrm>
            <a:off x="3355686" y="4599950"/>
            <a:ext cx="587843" cy="4942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E396733F-EBFE-1BF0-82F0-504EE50622D5}"/>
              </a:ext>
            </a:extLst>
          </p:cNvPr>
          <p:cNvSpPr/>
          <p:nvPr/>
        </p:nvSpPr>
        <p:spPr>
          <a:xfrm>
            <a:off x="6412748" y="4695624"/>
            <a:ext cx="600364" cy="30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413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1. Determining the layer configuration</a:t>
            </a:r>
            <a:endParaRPr lang="zh-CN" altLang="en-US" dirty="0">
              <a:latin typeface="Arial" panose="020B0604020202020204" pitchFamily="34" charset="0"/>
              <a:cs typeface="Arial" panose="020B0604020202020204" pitchFamily="34" charset="0"/>
            </a:endParaRPr>
          </a:p>
        </p:txBody>
      </p:sp>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4"/>
            <a:ext cx="10915650" cy="1404402"/>
          </a:xfrm>
        </p:spPr>
        <p:txBody>
          <a:bodyPr>
            <a:normAutofit/>
          </a:bodyPr>
          <a:lstStyle/>
          <a:p>
            <a:pPr algn="just"/>
            <a:r>
              <a:rPr lang="en-US" altLang="zh-CN" kern="0" dirty="0">
                <a:latin typeface="Arial" panose="020B0604020202020204" pitchFamily="34" charset="0"/>
                <a:ea typeface="ＭＳ Ｐゴシック"/>
                <a:cs typeface="Arial" panose="020B0604020202020204" pitchFamily="34" charset="0"/>
              </a:rPr>
              <a:t>Key observation</a:t>
            </a:r>
          </a:p>
          <a:p>
            <a:pPr lvl="1" algn="just"/>
            <a:r>
              <a:rPr lang="en-US" altLang="zh-CN" kern="0" dirty="0">
                <a:latin typeface="Arial" panose="020B0604020202020204" pitchFamily="34" charset="0"/>
                <a:ea typeface="ＭＳ Ｐゴシック"/>
                <a:cs typeface="Arial" panose="020B0604020202020204" pitchFamily="34" charset="0"/>
              </a:rPr>
              <a:t>A </a:t>
            </a:r>
            <a:r>
              <a:rPr lang="en-US" altLang="zh-CN" kern="0" dirty="0">
                <a:solidFill>
                  <a:srgbClr val="FF0000"/>
                </a:solidFill>
                <a:latin typeface="Arial" panose="020B0604020202020204" pitchFamily="34" charset="0"/>
                <a:ea typeface="ＭＳ Ｐゴシック"/>
                <a:cs typeface="Arial" panose="020B0604020202020204" pitchFamily="34" charset="0"/>
              </a:rPr>
              <a:t>layer configuration </a:t>
            </a:r>
            <a:r>
              <a:rPr lang="en-US" altLang="zh-CN" kern="0" dirty="0">
                <a:latin typeface="Arial" panose="020B0604020202020204" pitchFamily="34" charset="0"/>
                <a:ea typeface="ＭＳ Ｐゴシック"/>
                <a:cs typeface="Arial" panose="020B0604020202020204" pitchFamily="34" charset="0"/>
              </a:rPr>
              <a:t>can be expressed as a </a:t>
            </a:r>
            <a:r>
              <a:rPr lang="en-US" altLang="zh-CN" kern="0" dirty="0">
                <a:solidFill>
                  <a:srgbClr val="00B050"/>
                </a:solidFill>
                <a:latin typeface="Arial" panose="020B0604020202020204" pitchFamily="34" charset="0"/>
                <a:ea typeface="ＭＳ Ｐゴシック"/>
                <a:cs typeface="Arial" panose="020B0604020202020204" pitchFamily="34" charset="0"/>
              </a:rPr>
              <a:t>region supporting tree</a:t>
            </a:r>
            <a:r>
              <a:rPr lang="en-US" altLang="zh-CN" kern="0" dirty="0">
                <a:latin typeface="Arial" panose="020B0604020202020204" pitchFamily="34" charset="0"/>
                <a:ea typeface="ＭＳ Ｐゴシック"/>
                <a:cs typeface="Arial" panose="020B0604020202020204" pitchFamily="34" charset="0"/>
              </a:rPr>
              <a:t>, and which can be enumerated from an </a:t>
            </a:r>
            <a:r>
              <a:rPr lang="en-US" altLang="zh-CN" kern="0" dirty="0">
                <a:solidFill>
                  <a:srgbClr val="0070C0"/>
                </a:solidFill>
                <a:latin typeface="Arial" panose="020B0604020202020204" pitchFamily="34" charset="0"/>
                <a:ea typeface="ＭＳ Ｐゴシック"/>
                <a:cs typeface="Arial" panose="020B0604020202020204" pitchFamily="34" charset="0"/>
              </a:rPr>
              <a:t>region adjacency graph</a:t>
            </a:r>
            <a:r>
              <a:rPr lang="en-US" altLang="zh-CN" kern="0" dirty="0">
                <a:latin typeface="Arial" panose="020B0604020202020204" pitchFamily="34" charset="0"/>
                <a:ea typeface="ＭＳ Ｐゴシック"/>
                <a:cs typeface="Arial" panose="020B0604020202020204" pitchFamily="34" charset="0"/>
              </a:rPr>
              <a:t>.</a:t>
            </a:r>
          </a:p>
        </p:txBody>
      </p:sp>
      <p:sp>
        <p:nvSpPr>
          <p:cNvPr id="28" name="箭头: 右 27">
            <a:extLst>
              <a:ext uri="{FF2B5EF4-FFF2-40B4-BE49-F238E27FC236}">
                <a16:creationId xmlns:a16="http://schemas.microsoft.com/office/drawing/2014/main" id="{2587BEB6-65B9-4C24-8BFA-0FCD72EA5B26}"/>
              </a:ext>
            </a:extLst>
          </p:cNvPr>
          <p:cNvSpPr/>
          <p:nvPr/>
        </p:nvSpPr>
        <p:spPr>
          <a:xfrm>
            <a:off x="6004897" y="4157985"/>
            <a:ext cx="600364" cy="30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431717E-EC0F-43A8-84CE-E76AE0BC5B04}"/>
              </a:ext>
            </a:extLst>
          </p:cNvPr>
          <p:cNvSpPr/>
          <p:nvPr/>
        </p:nvSpPr>
        <p:spPr>
          <a:xfrm rot="10800000">
            <a:off x="8856691" y="4157985"/>
            <a:ext cx="600364" cy="30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E9F16C0-3B76-42A9-BF69-A6849C2B0F17}"/>
              </a:ext>
            </a:extLst>
          </p:cNvPr>
          <p:cNvSpPr/>
          <p:nvPr/>
        </p:nvSpPr>
        <p:spPr>
          <a:xfrm>
            <a:off x="1897272" y="5089894"/>
            <a:ext cx="800100" cy="459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80" name="组合 79">
            <a:extLst>
              <a:ext uri="{FF2B5EF4-FFF2-40B4-BE49-F238E27FC236}">
                <a16:creationId xmlns:a16="http://schemas.microsoft.com/office/drawing/2014/main" id="{0AD076EB-7C5C-33E4-B2E8-2D375713B206}"/>
              </a:ext>
            </a:extLst>
          </p:cNvPr>
          <p:cNvGrpSpPr/>
          <p:nvPr/>
        </p:nvGrpSpPr>
        <p:grpSpPr>
          <a:xfrm>
            <a:off x="3639130" y="3331559"/>
            <a:ext cx="2029202" cy="2018157"/>
            <a:chOff x="9626600" y="3165168"/>
            <a:chExt cx="2029202" cy="2018157"/>
          </a:xfrm>
        </p:grpSpPr>
        <p:sp>
          <p:nvSpPr>
            <p:cNvPr id="83" name="任意多边形: 形状 82">
              <a:extLst>
                <a:ext uri="{FF2B5EF4-FFF2-40B4-BE49-F238E27FC236}">
                  <a16:creationId xmlns:a16="http://schemas.microsoft.com/office/drawing/2014/main" id="{9552AC17-7178-54A8-6152-6E8C8B56307B}"/>
                </a:ext>
              </a:extLst>
            </p:cNvPr>
            <p:cNvSpPr/>
            <p:nvPr/>
          </p:nvSpPr>
          <p:spPr>
            <a:xfrm>
              <a:off x="9626600" y="446577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84" name="任意多边形: 形状 83">
              <a:extLst>
                <a:ext uri="{FF2B5EF4-FFF2-40B4-BE49-F238E27FC236}">
                  <a16:creationId xmlns:a16="http://schemas.microsoft.com/office/drawing/2014/main" id="{CF7A9F1B-AE10-2326-EFCA-0C479099BD80}"/>
                </a:ext>
              </a:extLst>
            </p:cNvPr>
            <p:cNvSpPr/>
            <p:nvPr/>
          </p:nvSpPr>
          <p:spPr>
            <a:xfrm>
              <a:off x="9655552" y="316516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alpha val="8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6" name="任意多边形: 形状 85">
              <a:extLst>
                <a:ext uri="{FF2B5EF4-FFF2-40B4-BE49-F238E27FC236}">
                  <a16:creationId xmlns:a16="http://schemas.microsoft.com/office/drawing/2014/main" id="{CA50F37B-9A47-68A2-979D-5408ACC79CB5}"/>
                </a:ext>
              </a:extLst>
            </p:cNvPr>
            <p:cNvSpPr/>
            <p:nvPr/>
          </p:nvSpPr>
          <p:spPr>
            <a:xfrm>
              <a:off x="9641510" y="38194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alpha val="8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87" name="椭圆 86">
              <a:extLst>
                <a:ext uri="{FF2B5EF4-FFF2-40B4-BE49-F238E27FC236}">
                  <a16:creationId xmlns:a16="http://schemas.microsoft.com/office/drawing/2014/main" id="{0CA33A90-30DC-CC7B-C55D-843CB54B6F21}"/>
                </a:ext>
              </a:extLst>
            </p:cNvPr>
            <p:cNvSpPr/>
            <p:nvPr/>
          </p:nvSpPr>
          <p:spPr>
            <a:xfrm>
              <a:off x="9951273" y="3900280"/>
              <a:ext cx="800100" cy="459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9" name="椭圆 88">
              <a:extLst>
                <a:ext uri="{FF2B5EF4-FFF2-40B4-BE49-F238E27FC236}">
                  <a16:creationId xmlns:a16="http://schemas.microsoft.com/office/drawing/2014/main" id="{F280C871-7A49-C4E7-9A3D-283352FE8380}"/>
                </a:ext>
              </a:extLst>
            </p:cNvPr>
            <p:cNvSpPr/>
            <p:nvPr/>
          </p:nvSpPr>
          <p:spPr>
            <a:xfrm>
              <a:off x="10448703" y="3345238"/>
              <a:ext cx="800100" cy="459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0" name="任意多边形: 形状 89">
              <a:extLst>
                <a:ext uri="{FF2B5EF4-FFF2-40B4-BE49-F238E27FC236}">
                  <a16:creationId xmlns:a16="http://schemas.microsoft.com/office/drawing/2014/main" id="{CCAE04CF-A158-3F73-D73B-D20979F46103}"/>
                </a:ext>
              </a:extLst>
            </p:cNvPr>
            <p:cNvSpPr/>
            <p:nvPr/>
          </p:nvSpPr>
          <p:spPr>
            <a:xfrm>
              <a:off x="10953750" y="3921125"/>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4DECCCB-43C0-4FD5-B884-88F56F66D6D0}"/>
                  </a:ext>
                </a:extLst>
              </p:cNvPr>
              <p:cNvSpPr txBox="1"/>
              <p:nvPr/>
            </p:nvSpPr>
            <p:spPr>
              <a:xfrm>
                <a:off x="4497149" y="4837052"/>
                <a:ext cx="3204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48" name="文本框 47">
                <a:extLst>
                  <a:ext uri="{FF2B5EF4-FFF2-40B4-BE49-F238E27FC236}">
                    <a16:creationId xmlns:a16="http://schemas.microsoft.com/office/drawing/2014/main" id="{14DECCCB-43C0-4FD5-B884-88F56F66D6D0}"/>
                  </a:ext>
                </a:extLst>
              </p:cNvPr>
              <p:cNvSpPr txBox="1">
                <a:spLocks noRot="1" noChangeAspect="1" noMove="1" noResize="1" noEditPoints="1" noAdjustHandles="1" noChangeArrowheads="1" noChangeShapeType="1" noTextEdit="1"/>
              </p:cNvSpPr>
              <p:nvPr/>
            </p:nvSpPr>
            <p:spPr>
              <a:xfrm>
                <a:off x="4497149" y="4837052"/>
                <a:ext cx="320472" cy="307777"/>
              </a:xfrm>
              <a:prstGeom prst="rect">
                <a:avLst/>
              </a:prstGeom>
              <a:blipFill>
                <a:blip r:embed="rId3"/>
                <a:stretch>
                  <a:fillRect l="-17308" r="-5769" b="-13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81206B79-9520-42FE-9E60-1B9912309C6A}"/>
                  </a:ext>
                </a:extLst>
              </p:cNvPr>
              <p:cNvSpPr txBox="1"/>
              <p:nvPr/>
            </p:nvSpPr>
            <p:spPr>
              <a:xfrm>
                <a:off x="4228613" y="4118984"/>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49" name="文本框 48">
                <a:extLst>
                  <a:ext uri="{FF2B5EF4-FFF2-40B4-BE49-F238E27FC236}">
                    <a16:creationId xmlns:a16="http://schemas.microsoft.com/office/drawing/2014/main" id="{81206B79-9520-42FE-9E60-1B9912309C6A}"/>
                  </a:ext>
                </a:extLst>
              </p:cNvPr>
              <p:cNvSpPr txBox="1">
                <a:spLocks noRot="1" noChangeAspect="1" noMove="1" noResize="1" noEditPoints="1" noAdjustHandles="1" noChangeArrowheads="1" noChangeShapeType="1" noTextEdit="1"/>
              </p:cNvSpPr>
              <p:nvPr/>
            </p:nvSpPr>
            <p:spPr>
              <a:xfrm>
                <a:off x="4228613" y="4118984"/>
                <a:ext cx="326435" cy="307777"/>
              </a:xfrm>
              <a:prstGeom prst="rect">
                <a:avLst/>
              </a:prstGeom>
              <a:blipFill>
                <a:blip r:embed="rId4"/>
                <a:stretch>
                  <a:fillRect l="-16981" r="-5660"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A14F56BB-9EF8-49AD-8DD1-E394510C29B1}"/>
                  </a:ext>
                </a:extLst>
              </p:cNvPr>
              <p:cNvSpPr txBox="1"/>
              <p:nvPr/>
            </p:nvSpPr>
            <p:spPr>
              <a:xfrm>
                <a:off x="5120049" y="4041126"/>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3</m:t>
                          </m:r>
                        </m:sub>
                      </m:sSub>
                    </m:oMath>
                  </m:oMathPara>
                </a14:m>
                <a:endParaRPr lang="zh-CN" altLang="en-US" sz="2000" dirty="0"/>
              </a:p>
            </p:txBody>
          </p:sp>
        </mc:Choice>
        <mc:Fallback xmlns="">
          <p:sp>
            <p:nvSpPr>
              <p:cNvPr id="50" name="文本框 49">
                <a:extLst>
                  <a:ext uri="{FF2B5EF4-FFF2-40B4-BE49-F238E27FC236}">
                    <a16:creationId xmlns:a16="http://schemas.microsoft.com/office/drawing/2014/main" id="{A14F56BB-9EF8-49AD-8DD1-E394510C29B1}"/>
                  </a:ext>
                </a:extLst>
              </p:cNvPr>
              <p:cNvSpPr txBox="1">
                <a:spLocks noRot="1" noChangeAspect="1" noMove="1" noResize="1" noEditPoints="1" noAdjustHandles="1" noChangeArrowheads="1" noChangeShapeType="1" noTextEdit="1"/>
              </p:cNvSpPr>
              <p:nvPr/>
            </p:nvSpPr>
            <p:spPr>
              <a:xfrm>
                <a:off x="5120049" y="4041126"/>
                <a:ext cx="326435" cy="307777"/>
              </a:xfrm>
              <a:prstGeom prst="rect">
                <a:avLst/>
              </a:prstGeom>
              <a:blipFill>
                <a:blip r:embed="rId5"/>
                <a:stretch>
                  <a:fillRect l="-16981" r="-5660"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FC200F8-36FB-4CF3-AB13-590993002991}"/>
                  </a:ext>
                </a:extLst>
              </p:cNvPr>
              <p:cNvSpPr txBox="1"/>
              <p:nvPr/>
            </p:nvSpPr>
            <p:spPr>
              <a:xfrm>
                <a:off x="4767778" y="3568464"/>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4</m:t>
                          </m:r>
                        </m:sub>
                      </m:sSub>
                    </m:oMath>
                  </m:oMathPara>
                </a14:m>
                <a:endParaRPr lang="zh-CN" altLang="en-US" sz="2000" dirty="0"/>
              </a:p>
            </p:txBody>
          </p:sp>
        </mc:Choice>
        <mc:Fallback xmlns="">
          <p:sp>
            <p:nvSpPr>
              <p:cNvPr id="51" name="文本框 50">
                <a:extLst>
                  <a:ext uri="{FF2B5EF4-FFF2-40B4-BE49-F238E27FC236}">
                    <a16:creationId xmlns:a16="http://schemas.microsoft.com/office/drawing/2014/main" id="{FFC200F8-36FB-4CF3-AB13-590993002991}"/>
                  </a:ext>
                </a:extLst>
              </p:cNvPr>
              <p:cNvSpPr txBox="1">
                <a:spLocks noRot="1" noChangeAspect="1" noMove="1" noResize="1" noEditPoints="1" noAdjustHandles="1" noChangeArrowheads="1" noChangeShapeType="1" noTextEdit="1"/>
              </p:cNvSpPr>
              <p:nvPr/>
            </p:nvSpPr>
            <p:spPr>
              <a:xfrm>
                <a:off x="4767778" y="3568464"/>
                <a:ext cx="326435" cy="307777"/>
              </a:xfrm>
              <a:prstGeom prst="rect">
                <a:avLst/>
              </a:prstGeom>
              <a:blipFill>
                <a:blip r:embed="rId6"/>
                <a:stretch>
                  <a:fillRect l="-14815" r="-3704" b="-1372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1193BF1D-7F4F-1717-E8AD-31D163517603}"/>
              </a:ext>
            </a:extLst>
          </p:cNvPr>
          <p:cNvSpPr txBox="1"/>
          <p:nvPr/>
        </p:nvSpPr>
        <p:spPr>
          <a:xfrm>
            <a:off x="3383632" y="5637479"/>
            <a:ext cx="2509405"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Layer configuration</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5AB5526E-1149-C8CC-9473-23CCE3D8A574}"/>
              </a:ext>
            </a:extLst>
          </p:cNvPr>
          <p:cNvSpPr txBox="1"/>
          <p:nvPr/>
        </p:nvSpPr>
        <p:spPr>
          <a:xfrm>
            <a:off x="6208147" y="5637479"/>
            <a:ext cx="2828849"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Region supporting tree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7ED091DF-8193-6139-B43E-5C42C40E75C3}"/>
              </a:ext>
            </a:extLst>
          </p:cNvPr>
          <p:cNvSpPr txBox="1"/>
          <p:nvPr/>
        </p:nvSpPr>
        <p:spPr>
          <a:xfrm>
            <a:off x="9367736" y="5630206"/>
            <a:ext cx="2237362"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Region adj. graph</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9" name="组合 8">
            <a:extLst>
              <a:ext uri="{FF2B5EF4-FFF2-40B4-BE49-F238E27FC236}">
                <a16:creationId xmlns:a16="http://schemas.microsoft.com/office/drawing/2014/main" id="{A521B77A-0497-B2C5-F600-431B650B0475}"/>
              </a:ext>
            </a:extLst>
          </p:cNvPr>
          <p:cNvGrpSpPr/>
          <p:nvPr/>
        </p:nvGrpSpPr>
        <p:grpSpPr>
          <a:xfrm>
            <a:off x="6799603" y="3349437"/>
            <a:ext cx="2065664" cy="2075545"/>
            <a:chOff x="6799603" y="3425637"/>
            <a:chExt cx="2065664" cy="2075545"/>
          </a:xfrm>
        </p:grpSpPr>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2ADA05B7-12BB-44AC-9B7C-64388F786BA0}"/>
                    </a:ext>
                  </a:extLst>
                </p:cNvPr>
                <p:cNvSpPr/>
                <p:nvPr/>
              </p:nvSpPr>
              <p:spPr>
                <a:xfrm>
                  <a:off x="7537996" y="5115688"/>
                  <a:ext cx="375243" cy="375243"/>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30" name="椭圆 29">
                  <a:extLst>
                    <a:ext uri="{FF2B5EF4-FFF2-40B4-BE49-F238E27FC236}">
                      <a16:creationId xmlns:a16="http://schemas.microsoft.com/office/drawing/2014/main" id="{2ADA05B7-12BB-44AC-9B7C-64388F786BA0}"/>
                    </a:ext>
                  </a:extLst>
                </p:cNvPr>
                <p:cNvSpPr>
                  <a:spLocks noRot="1" noChangeAspect="1" noMove="1" noResize="1" noEditPoints="1" noAdjustHandles="1" noChangeArrowheads="1" noChangeShapeType="1" noTextEdit="1"/>
                </p:cNvSpPr>
                <p:nvPr/>
              </p:nvSpPr>
              <p:spPr>
                <a:xfrm>
                  <a:off x="7537996" y="5115688"/>
                  <a:ext cx="375243" cy="375243"/>
                </a:xfrm>
                <a:prstGeom prst="ellipse">
                  <a:avLst/>
                </a:prstGeom>
                <a:blipFill>
                  <a:blip r:embed="rId32"/>
                  <a:stretch>
                    <a:fillRect l="-4762"/>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66528150-C083-4E43-869E-88BB01330537}"/>
                    </a:ext>
                  </a:extLst>
                </p:cNvPr>
                <p:cNvSpPr/>
                <p:nvPr/>
              </p:nvSpPr>
              <p:spPr>
                <a:xfrm>
                  <a:off x="7541881" y="4604302"/>
                  <a:ext cx="375243" cy="375243"/>
                </a:xfrm>
                <a:prstGeom prst="ellipse">
                  <a:avLst/>
                </a:prstGeom>
                <a:solidFill>
                  <a:srgbClr val="D9D9D9"/>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37" name="椭圆 36">
                  <a:extLst>
                    <a:ext uri="{FF2B5EF4-FFF2-40B4-BE49-F238E27FC236}">
                      <a16:creationId xmlns:a16="http://schemas.microsoft.com/office/drawing/2014/main" id="{66528150-C083-4E43-869E-88BB01330537}"/>
                    </a:ext>
                  </a:extLst>
                </p:cNvPr>
                <p:cNvSpPr>
                  <a:spLocks noRot="1" noChangeAspect="1" noMove="1" noResize="1" noEditPoints="1" noAdjustHandles="1" noChangeArrowheads="1" noChangeShapeType="1" noTextEdit="1"/>
                </p:cNvSpPr>
                <p:nvPr/>
              </p:nvSpPr>
              <p:spPr>
                <a:xfrm>
                  <a:off x="7541881" y="4604302"/>
                  <a:ext cx="375243" cy="375243"/>
                </a:xfrm>
                <a:prstGeom prst="ellipse">
                  <a:avLst/>
                </a:prstGeom>
                <a:blipFill>
                  <a:blip r:embed="rId33"/>
                  <a:stretch>
                    <a:fillRect l="-3125"/>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C6336B87-DA19-4C4A-8230-B85530342185}"/>
                    </a:ext>
                  </a:extLst>
                </p:cNvPr>
                <p:cNvSpPr/>
                <p:nvPr/>
              </p:nvSpPr>
              <p:spPr>
                <a:xfrm>
                  <a:off x="7540064" y="4046563"/>
                  <a:ext cx="375243" cy="375243"/>
                </a:xfrm>
                <a:prstGeom prst="ellipse">
                  <a:avLst/>
                </a:prstGeom>
                <a:solidFill>
                  <a:srgbClr val="9DC3E6"/>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38" name="椭圆 37">
                  <a:extLst>
                    <a:ext uri="{FF2B5EF4-FFF2-40B4-BE49-F238E27FC236}">
                      <a16:creationId xmlns:a16="http://schemas.microsoft.com/office/drawing/2014/main" id="{C6336B87-DA19-4C4A-8230-B85530342185}"/>
                    </a:ext>
                  </a:extLst>
                </p:cNvPr>
                <p:cNvSpPr>
                  <a:spLocks noRot="1" noChangeAspect="1" noMove="1" noResize="1" noEditPoints="1" noAdjustHandles="1" noChangeArrowheads="1" noChangeShapeType="1" noTextEdit="1"/>
                </p:cNvSpPr>
                <p:nvPr/>
              </p:nvSpPr>
              <p:spPr>
                <a:xfrm>
                  <a:off x="7540064" y="4046563"/>
                  <a:ext cx="375243" cy="375243"/>
                </a:xfrm>
                <a:prstGeom prst="ellipse">
                  <a:avLst/>
                </a:prstGeom>
                <a:blipFill>
                  <a:blip r:embed="rId34"/>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B82A673E-6AA9-47C6-A758-D60A15091913}"/>
                    </a:ext>
                  </a:extLst>
                </p:cNvPr>
                <p:cNvSpPr/>
                <p:nvPr/>
              </p:nvSpPr>
              <p:spPr>
                <a:xfrm>
                  <a:off x="6799603" y="4046563"/>
                  <a:ext cx="375243" cy="375243"/>
                </a:xfrm>
                <a:prstGeom prst="ellipse">
                  <a:avLst/>
                </a:prstGeom>
                <a:solidFill>
                  <a:srgbClr val="D6F6B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39" name="椭圆 38">
                  <a:extLst>
                    <a:ext uri="{FF2B5EF4-FFF2-40B4-BE49-F238E27FC236}">
                      <a16:creationId xmlns:a16="http://schemas.microsoft.com/office/drawing/2014/main" id="{B82A673E-6AA9-47C6-A758-D60A15091913}"/>
                    </a:ext>
                  </a:extLst>
                </p:cNvPr>
                <p:cNvSpPr>
                  <a:spLocks noRot="1" noChangeAspect="1" noMove="1" noResize="1" noEditPoints="1" noAdjustHandles="1" noChangeArrowheads="1" noChangeShapeType="1" noTextEdit="1"/>
                </p:cNvSpPr>
                <p:nvPr/>
              </p:nvSpPr>
              <p:spPr>
                <a:xfrm>
                  <a:off x="6799603" y="4046563"/>
                  <a:ext cx="375243" cy="375243"/>
                </a:xfrm>
                <a:prstGeom prst="ellipse">
                  <a:avLst/>
                </a:prstGeom>
                <a:blipFill>
                  <a:blip r:embed="rId35"/>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1D457323-1576-40F4-8D3D-9CEB500715A0}"/>
                    </a:ext>
                  </a:extLst>
                </p:cNvPr>
                <p:cNvSpPr/>
                <p:nvPr/>
              </p:nvSpPr>
              <p:spPr>
                <a:xfrm>
                  <a:off x="8267708" y="4046563"/>
                  <a:ext cx="375243" cy="375243"/>
                </a:xfrm>
                <a:prstGeom prst="ellipse">
                  <a:avLst/>
                </a:prstGeom>
                <a:solidFill>
                  <a:srgbClr val="D6A5B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41" name="椭圆 40">
                  <a:extLst>
                    <a:ext uri="{FF2B5EF4-FFF2-40B4-BE49-F238E27FC236}">
                      <a16:creationId xmlns:a16="http://schemas.microsoft.com/office/drawing/2014/main" id="{1D457323-1576-40F4-8D3D-9CEB500715A0}"/>
                    </a:ext>
                  </a:extLst>
                </p:cNvPr>
                <p:cNvSpPr>
                  <a:spLocks noRot="1" noChangeAspect="1" noMove="1" noResize="1" noEditPoints="1" noAdjustHandles="1" noChangeArrowheads="1" noChangeShapeType="1" noTextEdit="1"/>
                </p:cNvSpPr>
                <p:nvPr/>
              </p:nvSpPr>
              <p:spPr>
                <a:xfrm>
                  <a:off x="8267708" y="4046563"/>
                  <a:ext cx="375243" cy="375243"/>
                </a:xfrm>
                <a:prstGeom prst="ellipse">
                  <a:avLst/>
                </a:prstGeom>
                <a:blipFill>
                  <a:blip r:embed="rId36"/>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72C7EDD3-CF5C-453B-82CA-0EDF070AC2AC}"/>
                    </a:ext>
                  </a:extLst>
                </p:cNvPr>
                <p:cNvSpPr/>
                <p:nvPr/>
              </p:nvSpPr>
              <p:spPr>
                <a:xfrm>
                  <a:off x="6799603" y="3436505"/>
                  <a:ext cx="375243" cy="375243"/>
                </a:xfrm>
                <a:prstGeom prst="ellipse">
                  <a:avLst/>
                </a:prstGeom>
                <a:solidFill>
                  <a:srgbClr val="D6AD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42" name="椭圆 41">
                  <a:extLst>
                    <a:ext uri="{FF2B5EF4-FFF2-40B4-BE49-F238E27FC236}">
                      <a16:creationId xmlns:a16="http://schemas.microsoft.com/office/drawing/2014/main" id="{72C7EDD3-CF5C-453B-82CA-0EDF070AC2AC}"/>
                    </a:ext>
                  </a:extLst>
                </p:cNvPr>
                <p:cNvSpPr>
                  <a:spLocks noRot="1" noChangeAspect="1" noMove="1" noResize="1" noEditPoints="1" noAdjustHandles="1" noChangeArrowheads="1" noChangeShapeType="1" noTextEdit="1"/>
                </p:cNvSpPr>
                <p:nvPr/>
              </p:nvSpPr>
              <p:spPr>
                <a:xfrm>
                  <a:off x="6799603" y="3436505"/>
                  <a:ext cx="375243" cy="375243"/>
                </a:xfrm>
                <a:prstGeom prst="ellipse">
                  <a:avLst/>
                </a:prstGeom>
                <a:blipFill>
                  <a:blip r:embed="rId37"/>
                  <a:stretch>
                    <a:fillRect l="-4688"/>
                  </a:stretch>
                </a:blipFill>
                <a:ln w="9525">
                  <a:solidFill>
                    <a:schemeClr val="accent1"/>
                  </a:solidFill>
                </a:ln>
              </p:spPr>
              <p:txBody>
                <a:bodyPr/>
                <a:lstStyle/>
                <a:p>
                  <a:r>
                    <a:rPr lang="zh-CN" altLang="en-US">
                      <a:noFill/>
                    </a:rPr>
                    <a:t> </a:t>
                  </a:r>
                </a:p>
              </p:txBody>
            </p:sp>
          </mc:Fallback>
        </mc:AlternateContent>
        <p:cxnSp>
          <p:nvCxnSpPr>
            <p:cNvPr id="53" name="直接箭头连接符 52">
              <a:extLst>
                <a:ext uri="{FF2B5EF4-FFF2-40B4-BE49-F238E27FC236}">
                  <a16:creationId xmlns:a16="http://schemas.microsoft.com/office/drawing/2014/main" id="{7964730E-8476-4ACC-83EA-44054CE4BDB9}"/>
                </a:ext>
              </a:extLst>
            </p:cNvPr>
            <p:cNvCxnSpPr>
              <a:cxnSpLocks/>
              <a:stCxn id="30" idx="0"/>
              <a:endCxn id="37" idx="4"/>
            </p:cNvCxnSpPr>
            <p:nvPr/>
          </p:nvCxnSpPr>
          <p:spPr>
            <a:xfrm flipV="1">
              <a:off x="7725618" y="4979545"/>
              <a:ext cx="3885" cy="13614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A80BF44-D860-41D6-AD0B-36D06B094FDE}"/>
                </a:ext>
              </a:extLst>
            </p:cNvPr>
            <p:cNvCxnSpPr>
              <a:cxnSpLocks/>
              <a:stCxn id="37" idx="0"/>
              <a:endCxn id="41" idx="3"/>
            </p:cNvCxnSpPr>
            <p:nvPr/>
          </p:nvCxnSpPr>
          <p:spPr>
            <a:xfrm flipV="1">
              <a:off x="7729503" y="4366853"/>
              <a:ext cx="593158" cy="23744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3CC63254-F718-4FBE-A1A8-1AF54A830DEF}"/>
                </a:ext>
              </a:extLst>
            </p:cNvPr>
            <p:cNvCxnSpPr>
              <a:cxnSpLocks/>
              <a:stCxn id="37" idx="0"/>
              <a:endCxn id="38" idx="4"/>
            </p:cNvCxnSpPr>
            <p:nvPr/>
          </p:nvCxnSpPr>
          <p:spPr>
            <a:xfrm flipH="1" flipV="1">
              <a:off x="7727686" y="4421806"/>
              <a:ext cx="1817" cy="18249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407C428F-D8B0-426B-AEBD-63FB28B5BEF5}"/>
                </a:ext>
              </a:extLst>
            </p:cNvPr>
            <p:cNvCxnSpPr>
              <a:cxnSpLocks/>
              <a:stCxn id="37" idx="0"/>
              <a:endCxn id="39" idx="5"/>
            </p:cNvCxnSpPr>
            <p:nvPr/>
          </p:nvCxnSpPr>
          <p:spPr>
            <a:xfrm flipH="1" flipV="1">
              <a:off x="7119893" y="4366853"/>
              <a:ext cx="609610" cy="23744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1EDAB607-375D-4D98-91FF-9381FBDC9724}"/>
                </a:ext>
              </a:extLst>
            </p:cNvPr>
            <p:cNvCxnSpPr>
              <a:cxnSpLocks/>
              <a:stCxn id="39" idx="0"/>
              <a:endCxn id="42" idx="4"/>
            </p:cNvCxnSpPr>
            <p:nvPr/>
          </p:nvCxnSpPr>
          <p:spPr>
            <a:xfrm flipV="1">
              <a:off x="6987225" y="3811748"/>
              <a:ext cx="0" cy="23481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33B95D5-F398-4D4D-B857-E96948B012E9}"/>
                </a:ext>
              </a:extLst>
            </p:cNvPr>
            <p:cNvCxnSpPr>
              <a:cxnSpLocks/>
              <a:stCxn id="38" idx="0"/>
              <a:endCxn id="59" idx="4"/>
            </p:cNvCxnSpPr>
            <p:nvPr/>
          </p:nvCxnSpPr>
          <p:spPr>
            <a:xfrm flipH="1" flipV="1">
              <a:off x="7719119" y="3800880"/>
              <a:ext cx="8567" cy="24568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8624E137-4BB0-4655-83ED-336A86053EBE}"/>
                    </a:ext>
                  </a:extLst>
                </p:cNvPr>
                <p:cNvSpPr/>
                <p:nvPr/>
              </p:nvSpPr>
              <p:spPr>
                <a:xfrm>
                  <a:off x="7531497" y="3425637"/>
                  <a:ext cx="375243" cy="375243"/>
                </a:xfrm>
                <a:prstGeom prst="ellipse">
                  <a:avLst/>
                </a:prstGeom>
                <a:solidFill>
                  <a:srgbClr val="C7A0C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59" name="椭圆 58">
                  <a:extLst>
                    <a:ext uri="{FF2B5EF4-FFF2-40B4-BE49-F238E27FC236}">
                      <a16:creationId xmlns:a16="http://schemas.microsoft.com/office/drawing/2014/main" id="{8624E137-4BB0-4655-83ED-336A86053EBE}"/>
                    </a:ext>
                  </a:extLst>
                </p:cNvPr>
                <p:cNvSpPr>
                  <a:spLocks noRot="1" noChangeAspect="1" noMove="1" noResize="1" noEditPoints="1" noAdjustHandles="1" noChangeArrowheads="1" noChangeShapeType="1" noTextEdit="1"/>
                </p:cNvSpPr>
                <p:nvPr/>
              </p:nvSpPr>
              <p:spPr>
                <a:xfrm>
                  <a:off x="7531497" y="3425637"/>
                  <a:ext cx="375243" cy="375243"/>
                </a:xfrm>
                <a:prstGeom prst="ellipse">
                  <a:avLst/>
                </a:prstGeom>
                <a:blipFill>
                  <a:blip r:embed="rId38"/>
                  <a:stretch>
                    <a:fillRect l="-4688"/>
                  </a:stretch>
                </a:blipFill>
                <a:ln w="9525">
                  <a:solidFill>
                    <a:schemeClr val="accent1"/>
                  </a:solidFill>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637FC4A-9499-11F5-0E54-1DB11150B88F}"/>
                </a:ext>
              </a:extLst>
            </p:cNvPr>
            <p:cNvSpPr txBox="1"/>
            <p:nvPr/>
          </p:nvSpPr>
          <p:spPr>
            <a:xfrm>
              <a:off x="7872136" y="5101072"/>
              <a:ext cx="993131" cy="400110"/>
            </a:xfrm>
            <a:prstGeom prst="rect">
              <a:avLst/>
            </a:prstGeom>
            <a:noFill/>
          </p:spPr>
          <p:txBody>
            <a:bodyPr wrap="square" rtlCol="0">
              <a:spAutoFit/>
            </a:bodyPr>
            <a:lstStyle/>
            <a:p>
              <a:pPr algn="ctr"/>
              <a:r>
                <a:rPr lang="en-US" altLang="zh-CN" sz="2000" i="1" dirty="0">
                  <a:latin typeface="Times New Roman" panose="02020603050405020304" pitchFamily="18" charset="0"/>
                  <a:ea typeface="Linux Libertine" panose="02000503000000000000" pitchFamily="2" charset="0"/>
                  <a:cs typeface="Times New Roman" panose="02020603050405020304" pitchFamily="18" charset="0"/>
                </a:rPr>
                <a:t>canvas</a:t>
              </a:r>
              <a:endParaRPr lang="zh-CN" altLang="en-US" sz="2000" i="1" dirty="0">
                <a:latin typeface="Times New Roman" panose="02020603050405020304" pitchFamily="18" charset="0"/>
                <a:cs typeface="Times New Roman" panose="02020603050405020304" pitchFamily="18" charset="0"/>
              </a:endParaRPr>
            </a:p>
          </p:txBody>
        </p:sp>
      </p:grpSp>
      <p:grpSp>
        <p:nvGrpSpPr>
          <p:cNvPr id="8" name="组合 7">
            <a:extLst>
              <a:ext uri="{FF2B5EF4-FFF2-40B4-BE49-F238E27FC236}">
                <a16:creationId xmlns:a16="http://schemas.microsoft.com/office/drawing/2014/main" id="{262CF309-7191-2237-2931-63DCD7D0968C}"/>
              </a:ext>
            </a:extLst>
          </p:cNvPr>
          <p:cNvGrpSpPr/>
          <p:nvPr/>
        </p:nvGrpSpPr>
        <p:grpSpPr>
          <a:xfrm>
            <a:off x="9553473" y="3385451"/>
            <a:ext cx="2059219" cy="2029715"/>
            <a:chOff x="9553473" y="3461651"/>
            <a:chExt cx="2059219" cy="2029715"/>
          </a:xfrm>
        </p:grpSpPr>
        <mc:AlternateContent xmlns:mc="http://schemas.openxmlformats.org/markup-compatibility/2006" xmlns:a14="http://schemas.microsoft.com/office/drawing/2010/main">
          <mc:Choice Requires="a14">
            <p:sp>
              <p:nvSpPr>
                <p:cNvPr id="63" name="椭圆 62">
                  <a:extLst>
                    <a:ext uri="{FF2B5EF4-FFF2-40B4-BE49-F238E27FC236}">
                      <a16:creationId xmlns:a16="http://schemas.microsoft.com/office/drawing/2014/main" id="{AE38038B-E009-4333-8196-C5E4F2DD7F05}"/>
                    </a:ext>
                  </a:extLst>
                </p:cNvPr>
                <p:cNvSpPr/>
                <p:nvPr/>
              </p:nvSpPr>
              <p:spPr>
                <a:xfrm>
                  <a:off x="10334272" y="3756427"/>
                  <a:ext cx="375243" cy="375243"/>
                </a:xfrm>
                <a:prstGeom prst="ellipse">
                  <a:avLst/>
                </a:prstGeom>
                <a:solidFill>
                  <a:srgbClr val="AE93C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63" name="椭圆 62">
                  <a:extLst>
                    <a:ext uri="{FF2B5EF4-FFF2-40B4-BE49-F238E27FC236}">
                      <a16:creationId xmlns:a16="http://schemas.microsoft.com/office/drawing/2014/main" id="{AE38038B-E009-4333-8196-C5E4F2DD7F05}"/>
                    </a:ext>
                  </a:extLst>
                </p:cNvPr>
                <p:cNvSpPr>
                  <a:spLocks noRot="1" noChangeAspect="1" noMove="1" noResize="1" noEditPoints="1" noAdjustHandles="1" noChangeArrowheads="1" noChangeShapeType="1" noTextEdit="1"/>
                </p:cNvSpPr>
                <p:nvPr/>
              </p:nvSpPr>
              <p:spPr>
                <a:xfrm>
                  <a:off x="10334272" y="3756427"/>
                  <a:ext cx="375243" cy="375243"/>
                </a:xfrm>
                <a:prstGeom prst="ellipse">
                  <a:avLst/>
                </a:prstGeom>
                <a:blipFill>
                  <a:blip r:embed="rId39"/>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88E5EEE0-58FD-4C88-8458-4CFAABAA48F6}"/>
                    </a:ext>
                  </a:extLst>
                </p:cNvPr>
                <p:cNvSpPr/>
                <p:nvPr/>
              </p:nvSpPr>
              <p:spPr>
                <a:xfrm>
                  <a:off x="9553473" y="3461651"/>
                  <a:ext cx="375243" cy="375243"/>
                </a:xfrm>
                <a:prstGeom prst="ellipse">
                  <a:avLst/>
                </a:prstGeom>
                <a:solidFill>
                  <a:srgbClr val="CBADA9"/>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71" name="椭圆 70">
                  <a:extLst>
                    <a:ext uri="{FF2B5EF4-FFF2-40B4-BE49-F238E27FC236}">
                      <a16:creationId xmlns:a16="http://schemas.microsoft.com/office/drawing/2014/main" id="{88E5EEE0-58FD-4C88-8458-4CFAABAA48F6}"/>
                    </a:ext>
                  </a:extLst>
                </p:cNvPr>
                <p:cNvSpPr>
                  <a:spLocks noRot="1" noChangeAspect="1" noMove="1" noResize="1" noEditPoints="1" noAdjustHandles="1" noChangeArrowheads="1" noChangeShapeType="1" noTextEdit="1"/>
                </p:cNvSpPr>
                <p:nvPr/>
              </p:nvSpPr>
              <p:spPr>
                <a:xfrm>
                  <a:off x="9553473" y="3461651"/>
                  <a:ext cx="375243" cy="375243"/>
                </a:xfrm>
                <a:prstGeom prst="ellipse">
                  <a:avLst/>
                </a:prstGeom>
                <a:blipFill>
                  <a:blip r:embed="rId40"/>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7BB7431F-5C25-4C9A-A2D7-BDD97DF35A63}"/>
                    </a:ext>
                  </a:extLst>
                </p:cNvPr>
                <p:cNvSpPr/>
                <p:nvPr/>
              </p:nvSpPr>
              <p:spPr>
                <a:xfrm>
                  <a:off x="11037744" y="3461651"/>
                  <a:ext cx="375243" cy="375243"/>
                </a:xfrm>
                <a:prstGeom prst="ellipse">
                  <a:avLst/>
                </a:prstGeom>
                <a:solidFill>
                  <a:srgbClr val="CC9EBB"/>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72" name="椭圆 71">
                  <a:extLst>
                    <a:ext uri="{FF2B5EF4-FFF2-40B4-BE49-F238E27FC236}">
                      <a16:creationId xmlns:a16="http://schemas.microsoft.com/office/drawing/2014/main" id="{7BB7431F-5C25-4C9A-A2D7-BDD97DF35A63}"/>
                    </a:ext>
                  </a:extLst>
                </p:cNvPr>
                <p:cNvSpPr>
                  <a:spLocks noRot="1" noChangeAspect="1" noMove="1" noResize="1" noEditPoints="1" noAdjustHandles="1" noChangeArrowheads="1" noChangeShapeType="1" noTextEdit="1"/>
                </p:cNvSpPr>
                <p:nvPr/>
              </p:nvSpPr>
              <p:spPr>
                <a:xfrm>
                  <a:off x="11037744" y="3461651"/>
                  <a:ext cx="375243" cy="375243"/>
                </a:xfrm>
                <a:prstGeom prst="ellipse">
                  <a:avLst/>
                </a:prstGeom>
                <a:blipFill>
                  <a:blip r:embed="rId41"/>
                  <a:stretch>
                    <a:fillRect l="-4762" r="-1587"/>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椭圆 72">
                  <a:extLst>
                    <a:ext uri="{FF2B5EF4-FFF2-40B4-BE49-F238E27FC236}">
                      <a16:creationId xmlns:a16="http://schemas.microsoft.com/office/drawing/2014/main" id="{78BF2870-0954-40F5-9280-015AA8A61B4F}"/>
                    </a:ext>
                  </a:extLst>
                </p:cNvPr>
                <p:cNvSpPr/>
                <p:nvPr/>
              </p:nvSpPr>
              <p:spPr>
                <a:xfrm>
                  <a:off x="11037613" y="4629826"/>
                  <a:ext cx="375243" cy="375243"/>
                </a:xfrm>
                <a:prstGeom prst="ellipse">
                  <a:avLst/>
                </a:prstGeom>
                <a:solidFill>
                  <a:srgbClr val="D9D9D9"/>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73" name="椭圆 72">
                  <a:extLst>
                    <a:ext uri="{FF2B5EF4-FFF2-40B4-BE49-F238E27FC236}">
                      <a16:creationId xmlns:a16="http://schemas.microsoft.com/office/drawing/2014/main" id="{78BF2870-0954-40F5-9280-015AA8A61B4F}"/>
                    </a:ext>
                  </a:extLst>
                </p:cNvPr>
                <p:cNvSpPr>
                  <a:spLocks noRot="1" noChangeAspect="1" noMove="1" noResize="1" noEditPoints="1" noAdjustHandles="1" noChangeArrowheads="1" noChangeShapeType="1" noTextEdit="1"/>
                </p:cNvSpPr>
                <p:nvPr/>
              </p:nvSpPr>
              <p:spPr>
                <a:xfrm>
                  <a:off x="11037613" y="4629826"/>
                  <a:ext cx="375243" cy="375243"/>
                </a:xfrm>
                <a:prstGeom prst="ellipse">
                  <a:avLst/>
                </a:prstGeom>
                <a:blipFill>
                  <a:blip r:embed="rId42"/>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椭圆 74">
                  <a:extLst>
                    <a:ext uri="{FF2B5EF4-FFF2-40B4-BE49-F238E27FC236}">
                      <a16:creationId xmlns:a16="http://schemas.microsoft.com/office/drawing/2014/main" id="{C72F26A8-DB85-4348-B63F-C500EB6A232E}"/>
                    </a:ext>
                  </a:extLst>
                </p:cNvPr>
                <p:cNvSpPr/>
                <p:nvPr/>
              </p:nvSpPr>
              <p:spPr>
                <a:xfrm>
                  <a:off x="9553473" y="4602336"/>
                  <a:ext cx="375243" cy="375243"/>
                </a:xfrm>
                <a:prstGeom prst="ellipse">
                  <a:avLst/>
                </a:prstGeom>
                <a:solidFill>
                  <a:srgbClr val="D6F6B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75" name="椭圆 74">
                  <a:extLst>
                    <a:ext uri="{FF2B5EF4-FFF2-40B4-BE49-F238E27FC236}">
                      <a16:creationId xmlns:a16="http://schemas.microsoft.com/office/drawing/2014/main" id="{C72F26A8-DB85-4348-B63F-C500EB6A232E}"/>
                    </a:ext>
                  </a:extLst>
                </p:cNvPr>
                <p:cNvSpPr>
                  <a:spLocks noRot="1" noChangeAspect="1" noMove="1" noResize="1" noEditPoints="1" noAdjustHandles="1" noChangeArrowheads="1" noChangeShapeType="1" noTextEdit="1"/>
                </p:cNvSpPr>
                <p:nvPr/>
              </p:nvSpPr>
              <p:spPr>
                <a:xfrm>
                  <a:off x="9553473" y="4602336"/>
                  <a:ext cx="375243" cy="375243"/>
                </a:xfrm>
                <a:prstGeom prst="ellipse">
                  <a:avLst/>
                </a:prstGeom>
                <a:blipFill>
                  <a:blip r:embed="rId43"/>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椭圆 77">
                  <a:extLst>
                    <a:ext uri="{FF2B5EF4-FFF2-40B4-BE49-F238E27FC236}">
                      <a16:creationId xmlns:a16="http://schemas.microsoft.com/office/drawing/2014/main" id="{C8E1E347-180D-4407-B15A-BC0AE4930378}"/>
                    </a:ext>
                  </a:extLst>
                </p:cNvPr>
                <p:cNvSpPr/>
                <p:nvPr/>
              </p:nvSpPr>
              <p:spPr>
                <a:xfrm>
                  <a:off x="10336070" y="4289427"/>
                  <a:ext cx="375243" cy="375243"/>
                </a:xfrm>
                <a:prstGeom prst="ellipse">
                  <a:avLst/>
                </a:prstGeom>
                <a:solidFill>
                  <a:srgbClr val="9DC3E6"/>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8" name="椭圆 77">
                  <a:extLst>
                    <a:ext uri="{FF2B5EF4-FFF2-40B4-BE49-F238E27FC236}">
                      <a16:creationId xmlns:a16="http://schemas.microsoft.com/office/drawing/2014/main" id="{C8E1E347-180D-4407-B15A-BC0AE4930378}"/>
                    </a:ext>
                  </a:extLst>
                </p:cNvPr>
                <p:cNvSpPr>
                  <a:spLocks noRot="1" noChangeAspect="1" noMove="1" noResize="1" noEditPoints="1" noAdjustHandles="1" noChangeArrowheads="1" noChangeShapeType="1" noTextEdit="1"/>
                </p:cNvSpPr>
                <p:nvPr/>
              </p:nvSpPr>
              <p:spPr>
                <a:xfrm>
                  <a:off x="10336070" y="4289427"/>
                  <a:ext cx="375243" cy="375243"/>
                </a:xfrm>
                <a:prstGeom prst="ellipse">
                  <a:avLst/>
                </a:prstGeom>
                <a:blipFill>
                  <a:blip r:embed="rId44"/>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椭圆 80">
                  <a:extLst>
                    <a:ext uri="{FF2B5EF4-FFF2-40B4-BE49-F238E27FC236}">
                      <a16:creationId xmlns:a16="http://schemas.microsoft.com/office/drawing/2014/main" id="{1C2067FC-1060-43BF-91D8-C4B3D371C5BB}"/>
                    </a:ext>
                  </a:extLst>
                </p:cNvPr>
                <p:cNvSpPr/>
                <p:nvPr/>
              </p:nvSpPr>
              <p:spPr>
                <a:xfrm>
                  <a:off x="10290866" y="5106723"/>
                  <a:ext cx="375243" cy="375243"/>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81" name="椭圆 80">
                  <a:extLst>
                    <a:ext uri="{FF2B5EF4-FFF2-40B4-BE49-F238E27FC236}">
                      <a16:creationId xmlns:a16="http://schemas.microsoft.com/office/drawing/2014/main" id="{1C2067FC-1060-43BF-91D8-C4B3D371C5BB}"/>
                    </a:ext>
                  </a:extLst>
                </p:cNvPr>
                <p:cNvSpPr>
                  <a:spLocks noRot="1" noChangeAspect="1" noMove="1" noResize="1" noEditPoints="1" noAdjustHandles="1" noChangeArrowheads="1" noChangeShapeType="1" noTextEdit="1"/>
                </p:cNvSpPr>
                <p:nvPr/>
              </p:nvSpPr>
              <p:spPr>
                <a:xfrm>
                  <a:off x="10290866" y="5106723"/>
                  <a:ext cx="375243" cy="375243"/>
                </a:xfrm>
                <a:prstGeom prst="ellipse">
                  <a:avLst/>
                </a:prstGeom>
                <a:blipFill>
                  <a:blip r:embed="rId45"/>
                  <a:stretch>
                    <a:fillRect l="-4688"/>
                  </a:stretch>
                </a:blipFill>
                <a:ln>
                  <a:solidFill>
                    <a:schemeClr val="accent1"/>
                  </a:solidFill>
                </a:ln>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1798A5DE-0553-4103-8FBF-0ED635C6BF89}"/>
                </a:ext>
              </a:extLst>
            </p:cNvPr>
            <p:cNvCxnSpPr>
              <a:cxnSpLocks/>
              <a:stCxn id="81" idx="7"/>
              <a:endCxn id="73" idx="3"/>
            </p:cNvCxnSpPr>
            <p:nvPr/>
          </p:nvCxnSpPr>
          <p:spPr>
            <a:xfrm flipV="1">
              <a:off x="10611156" y="4950116"/>
              <a:ext cx="481410" cy="211560"/>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0E7D8100-24E9-493D-B124-46F1B92928ED}"/>
                </a:ext>
              </a:extLst>
            </p:cNvPr>
            <p:cNvCxnSpPr>
              <a:cxnSpLocks/>
              <a:stCxn id="73" idx="0"/>
              <a:endCxn id="72" idx="4"/>
            </p:cNvCxnSpPr>
            <p:nvPr/>
          </p:nvCxnSpPr>
          <p:spPr>
            <a:xfrm flipV="1">
              <a:off x="11225235" y="3836894"/>
              <a:ext cx="131" cy="792932"/>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C097D3C2-31F3-4386-93A5-F320328BE10A}"/>
                </a:ext>
              </a:extLst>
            </p:cNvPr>
            <p:cNvCxnSpPr>
              <a:cxnSpLocks/>
              <a:stCxn id="73" idx="1"/>
              <a:endCxn id="78" idx="5"/>
            </p:cNvCxnSpPr>
            <p:nvPr/>
          </p:nvCxnSpPr>
          <p:spPr>
            <a:xfrm flipH="1" flipV="1">
              <a:off x="10656360" y="4609717"/>
              <a:ext cx="436206" cy="75062"/>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47732E95-432E-481E-A7A9-C849A7DF613A}"/>
                </a:ext>
              </a:extLst>
            </p:cNvPr>
            <p:cNvCxnSpPr>
              <a:cxnSpLocks/>
              <a:stCxn id="73" idx="2"/>
              <a:endCxn id="75" idx="6"/>
            </p:cNvCxnSpPr>
            <p:nvPr/>
          </p:nvCxnSpPr>
          <p:spPr>
            <a:xfrm flipH="1" flipV="1">
              <a:off x="9928716" y="4789958"/>
              <a:ext cx="1108897" cy="27490"/>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326A15D9-C158-4518-85C1-DB472078D5B1}"/>
                </a:ext>
              </a:extLst>
            </p:cNvPr>
            <p:cNvCxnSpPr>
              <a:cxnSpLocks/>
              <a:stCxn id="78" idx="0"/>
              <a:endCxn id="63" idx="4"/>
            </p:cNvCxnSpPr>
            <p:nvPr/>
          </p:nvCxnSpPr>
          <p:spPr>
            <a:xfrm flipH="1" flipV="1">
              <a:off x="10521894" y="4131670"/>
              <a:ext cx="1798" cy="157757"/>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B64971A8-5E43-482C-AB28-E5DD91693BE8}"/>
                </a:ext>
              </a:extLst>
            </p:cNvPr>
            <p:cNvCxnSpPr>
              <a:cxnSpLocks/>
              <a:stCxn id="72" idx="2"/>
              <a:endCxn id="71" idx="6"/>
            </p:cNvCxnSpPr>
            <p:nvPr/>
          </p:nvCxnSpPr>
          <p:spPr>
            <a:xfrm flipH="1">
              <a:off x="9928716" y="3649273"/>
              <a:ext cx="1109028" cy="0"/>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0C525864-493D-4F09-A7F5-AA0ED6CD92D0}"/>
                </a:ext>
              </a:extLst>
            </p:cNvPr>
            <p:cNvCxnSpPr>
              <a:cxnSpLocks/>
              <a:stCxn id="75" idx="0"/>
              <a:endCxn id="71" idx="4"/>
            </p:cNvCxnSpPr>
            <p:nvPr/>
          </p:nvCxnSpPr>
          <p:spPr>
            <a:xfrm flipV="1">
              <a:off x="9741095" y="3836894"/>
              <a:ext cx="0" cy="765442"/>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0C1F7316-CB6B-401B-8B84-3637AC31B8F5}"/>
                </a:ext>
              </a:extLst>
            </p:cNvPr>
            <p:cNvCxnSpPr>
              <a:cxnSpLocks/>
              <a:stCxn id="72" idx="3"/>
              <a:endCxn id="63" idx="6"/>
            </p:cNvCxnSpPr>
            <p:nvPr/>
          </p:nvCxnSpPr>
          <p:spPr>
            <a:xfrm flipH="1">
              <a:off x="10709515" y="3781941"/>
              <a:ext cx="383182" cy="162108"/>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F24272A-2BC9-2A35-F98D-945338A9E0A3}"/>
                </a:ext>
              </a:extLst>
            </p:cNvPr>
            <p:cNvSpPr txBox="1"/>
            <p:nvPr/>
          </p:nvSpPr>
          <p:spPr>
            <a:xfrm>
              <a:off x="10619561" y="5091256"/>
              <a:ext cx="993131" cy="400110"/>
            </a:xfrm>
            <a:prstGeom prst="rect">
              <a:avLst/>
            </a:prstGeom>
            <a:noFill/>
          </p:spPr>
          <p:txBody>
            <a:bodyPr wrap="square" rtlCol="0">
              <a:spAutoFit/>
            </a:bodyPr>
            <a:lstStyle/>
            <a:p>
              <a:pPr algn="ctr"/>
              <a:r>
                <a:rPr lang="en-US" altLang="zh-CN" sz="2000" i="1" dirty="0">
                  <a:latin typeface="Times New Roman" panose="02020603050405020304" pitchFamily="18" charset="0"/>
                  <a:ea typeface="Linux Libertine" panose="02000503000000000000" pitchFamily="2" charset="0"/>
                  <a:cs typeface="Times New Roman" panose="02020603050405020304" pitchFamily="18" charset="0"/>
                </a:rPr>
                <a:t>canvas</a:t>
              </a:r>
              <a:endParaRPr lang="zh-CN" altLang="en-US" sz="2000" i="1" dirty="0">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3140C5A8-25E1-505E-4007-288F7884AF1C}"/>
              </a:ext>
            </a:extLst>
          </p:cNvPr>
          <p:cNvSpPr txBox="1"/>
          <p:nvPr/>
        </p:nvSpPr>
        <p:spPr>
          <a:xfrm>
            <a:off x="914399" y="5637479"/>
            <a:ext cx="2313251"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35" name="组合 34">
            <a:extLst>
              <a:ext uri="{FF2B5EF4-FFF2-40B4-BE49-F238E27FC236}">
                <a16:creationId xmlns:a16="http://schemas.microsoft.com/office/drawing/2014/main" id="{380F8648-1B2C-7F63-1DED-9CC21B4A9B1A}"/>
              </a:ext>
            </a:extLst>
          </p:cNvPr>
          <p:cNvGrpSpPr/>
          <p:nvPr/>
        </p:nvGrpSpPr>
        <p:grpSpPr>
          <a:xfrm>
            <a:off x="1186872" y="3357603"/>
            <a:ext cx="1839823" cy="2028826"/>
            <a:chOff x="4026527" y="3097940"/>
            <a:chExt cx="1839823" cy="2028826"/>
          </a:xfrm>
        </p:grpSpPr>
        <p:sp>
          <p:nvSpPr>
            <p:cNvPr id="36" name="矩形 35">
              <a:extLst>
                <a:ext uri="{FF2B5EF4-FFF2-40B4-BE49-F238E27FC236}">
                  <a16:creationId xmlns:a16="http://schemas.microsoft.com/office/drawing/2014/main" id="{8CCDF0BB-C12C-0ECA-9D87-3D9146CDF032}"/>
                </a:ext>
              </a:extLst>
            </p:cNvPr>
            <p:cNvSpPr/>
            <p:nvPr/>
          </p:nvSpPr>
          <p:spPr>
            <a:xfrm>
              <a:off x="4026527" y="3097940"/>
              <a:ext cx="1839823" cy="202882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99AF7ED-C54A-2C64-71D3-12E7F995DF4F}"/>
                </a:ext>
              </a:extLst>
            </p:cNvPr>
            <p:cNvSpPr/>
            <p:nvPr/>
          </p:nvSpPr>
          <p:spPr>
            <a:xfrm>
              <a:off x="4141434" y="3656940"/>
              <a:ext cx="976567" cy="976567"/>
            </a:xfrm>
            <a:prstGeom prst="ellipse">
              <a:avLst/>
            </a:prstGeom>
            <a:solidFill>
              <a:srgbClr val="D6F6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4A66C245-F64B-34AB-3691-47CF774F9877}"/>
                </a:ext>
              </a:extLst>
            </p:cNvPr>
            <p:cNvSpPr/>
            <p:nvPr/>
          </p:nvSpPr>
          <p:spPr>
            <a:xfrm>
              <a:off x="5194042" y="3447437"/>
              <a:ext cx="554989" cy="775499"/>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9C546D7-A6B3-4CD3-D7DC-6DB0539B0759}"/>
                </a:ext>
              </a:extLst>
            </p:cNvPr>
            <p:cNvSpPr/>
            <p:nvPr/>
          </p:nvSpPr>
          <p:spPr>
            <a:xfrm>
              <a:off x="4673389" y="3820674"/>
              <a:ext cx="1053161" cy="1053161"/>
            </a:xfrm>
            <a:prstGeom prst="ellipse">
              <a:avLst/>
            </a:prstGeom>
            <a:solidFill>
              <a:srgbClr val="D694B5">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F569FF1-8E96-CB15-9034-7D06BEA3F820}"/>
                    </a:ext>
                  </a:extLst>
                </p:cNvPr>
                <p:cNvSpPr txBox="1"/>
                <p:nvPr/>
              </p:nvSpPr>
              <p:spPr>
                <a:xfrm>
                  <a:off x="4074824" y="3179702"/>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1</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DD3C0106-7C06-F16B-0795-65091DE346DC}"/>
                    </a:ext>
                  </a:extLst>
                </p:cNvPr>
                <p:cNvSpPr txBox="1">
                  <a:spLocks noRot="1" noChangeAspect="1" noMove="1" noResize="1" noEditPoints="1" noAdjustHandles="1" noChangeArrowheads="1" noChangeShapeType="1" noTextEdit="1"/>
                </p:cNvSpPr>
                <p:nvPr/>
              </p:nvSpPr>
              <p:spPr>
                <a:xfrm>
                  <a:off x="4074824" y="3179702"/>
                  <a:ext cx="472356" cy="374270"/>
                </a:xfrm>
                <a:prstGeom prst="rect">
                  <a:avLst/>
                </a:prstGeom>
                <a:blipFill>
                  <a:blip r:embed="rId4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2EE1C92-B2A4-0C7F-BB69-4318A7D56BAA}"/>
                    </a:ext>
                  </a:extLst>
                </p:cNvPr>
                <p:cNvSpPr txBox="1"/>
                <p:nvPr/>
              </p:nvSpPr>
              <p:spPr>
                <a:xfrm>
                  <a:off x="4297411" y="3775250"/>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2</m:t>
                            </m:r>
                          </m:sub>
                        </m:sSub>
                      </m:oMath>
                    </m:oMathPara>
                  </a14:m>
                  <a:endParaRPr lang="zh-CN" altLang="en-US" dirty="0"/>
                </a:p>
              </p:txBody>
            </p:sp>
          </mc:Choice>
          <mc:Fallback xmlns="">
            <p:sp>
              <p:nvSpPr>
                <p:cNvPr id="26" name="文本框 25">
                  <a:extLst>
                    <a:ext uri="{FF2B5EF4-FFF2-40B4-BE49-F238E27FC236}">
                      <a16:creationId xmlns:a16="http://schemas.microsoft.com/office/drawing/2014/main" id="{4B1666D9-F1A5-262B-9918-AD4A9E053B42}"/>
                    </a:ext>
                  </a:extLst>
                </p:cNvPr>
                <p:cNvSpPr txBox="1">
                  <a:spLocks noRot="1" noChangeAspect="1" noMove="1" noResize="1" noEditPoints="1" noAdjustHandles="1" noChangeArrowheads="1" noChangeShapeType="1" noTextEdit="1"/>
                </p:cNvSpPr>
                <p:nvPr/>
              </p:nvSpPr>
              <p:spPr>
                <a:xfrm>
                  <a:off x="4297411" y="3775250"/>
                  <a:ext cx="472356" cy="374270"/>
                </a:xfrm>
                <a:prstGeom prst="rect">
                  <a:avLst/>
                </a:prstGeom>
                <a:blipFill>
                  <a:blip r:embed="rId4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C5746D3-4444-70B8-9021-946B170A5681}"/>
                    </a:ext>
                  </a:extLst>
                </p:cNvPr>
                <p:cNvSpPr txBox="1"/>
                <p:nvPr/>
              </p:nvSpPr>
              <p:spPr>
                <a:xfrm>
                  <a:off x="5227716" y="3469805"/>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3</m:t>
                            </m:r>
                          </m:sub>
                        </m:sSub>
                      </m:oMath>
                    </m:oMathPara>
                  </a14:m>
                  <a:endParaRPr lang="zh-CN" altLang="en-US" dirty="0"/>
                </a:p>
              </p:txBody>
            </p:sp>
          </mc:Choice>
          <mc:Fallback xmlns="">
            <p:sp>
              <p:nvSpPr>
                <p:cNvPr id="27" name="文本框 26">
                  <a:extLst>
                    <a:ext uri="{FF2B5EF4-FFF2-40B4-BE49-F238E27FC236}">
                      <a16:creationId xmlns:a16="http://schemas.microsoft.com/office/drawing/2014/main" id="{299621F6-A385-75EC-679F-4021095FA5D7}"/>
                    </a:ext>
                  </a:extLst>
                </p:cNvPr>
                <p:cNvSpPr txBox="1">
                  <a:spLocks noRot="1" noChangeAspect="1" noMove="1" noResize="1" noEditPoints="1" noAdjustHandles="1" noChangeArrowheads="1" noChangeShapeType="1" noTextEdit="1"/>
                </p:cNvSpPr>
                <p:nvPr/>
              </p:nvSpPr>
              <p:spPr>
                <a:xfrm>
                  <a:off x="5227716" y="3469805"/>
                  <a:ext cx="472356" cy="374270"/>
                </a:xfrm>
                <a:prstGeom prst="rect">
                  <a:avLst/>
                </a:prstGeom>
                <a:blipFill>
                  <a:blip r:embed="rId4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0533E02-20C6-3269-B130-C0EC2F44030A}"/>
                    </a:ext>
                  </a:extLst>
                </p:cNvPr>
                <p:cNvSpPr txBox="1"/>
                <p:nvPr/>
              </p:nvSpPr>
              <p:spPr>
                <a:xfrm>
                  <a:off x="4676538" y="4017243"/>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4</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38AB9EF2-1708-4BDE-AA2E-FE3EB25200EA}"/>
                    </a:ext>
                  </a:extLst>
                </p:cNvPr>
                <p:cNvSpPr txBox="1">
                  <a:spLocks noRot="1" noChangeAspect="1" noMove="1" noResize="1" noEditPoints="1" noAdjustHandles="1" noChangeArrowheads="1" noChangeShapeType="1" noTextEdit="1"/>
                </p:cNvSpPr>
                <p:nvPr/>
              </p:nvSpPr>
              <p:spPr>
                <a:xfrm>
                  <a:off x="4676538" y="4017243"/>
                  <a:ext cx="472356" cy="374270"/>
                </a:xfrm>
                <a:prstGeom prst="rect">
                  <a:avLst/>
                </a:prstGeom>
                <a:blipFill>
                  <a:blip r:embed="rId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05F24517-C4C1-4AA1-EF7F-F20F65906BC1}"/>
                    </a:ext>
                  </a:extLst>
                </p:cNvPr>
                <p:cNvSpPr txBox="1"/>
                <p:nvPr/>
              </p:nvSpPr>
              <p:spPr>
                <a:xfrm>
                  <a:off x="5165211" y="3849337"/>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6</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50C8A731-99E2-5BE8-7C63-5ADB128E45FE}"/>
                    </a:ext>
                  </a:extLst>
                </p:cNvPr>
                <p:cNvSpPr txBox="1">
                  <a:spLocks noRot="1" noChangeAspect="1" noMove="1" noResize="1" noEditPoints="1" noAdjustHandles="1" noChangeArrowheads="1" noChangeShapeType="1" noTextEdit="1"/>
                </p:cNvSpPr>
                <p:nvPr/>
              </p:nvSpPr>
              <p:spPr>
                <a:xfrm>
                  <a:off x="5165211" y="3849337"/>
                  <a:ext cx="472356" cy="374270"/>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A9925719-AE8F-E1E9-DCFE-66C90C3CE81C}"/>
                    </a:ext>
                  </a:extLst>
                </p:cNvPr>
                <p:cNvSpPr txBox="1"/>
                <p:nvPr/>
              </p:nvSpPr>
              <p:spPr>
                <a:xfrm>
                  <a:off x="5075643" y="4298111"/>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5</m:t>
                            </m:r>
                          </m:sub>
                        </m:sSub>
                      </m:oMath>
                    </m:oMathPara>
                  </a14:m>
                  <a:endParaRPr lang="zh-CN" altLang="en-US" dirty="0"/>
                </a:p>
              </p:txBody>
            </p:sp>
          </mc:Choice>
          <mc:Fallback xmlns="">
            <p:sp>
              <p:nvSpPr>
                <p:cNvPr id="30" name="文本框 29">
                  <a:extLst>
                    <a:ext uri="{FF2B5EF4-FFF2-40B4-BE49-F238E27FC236}">
                      <a16:creationId xmlns:a16="http://schemas.microsoft.com/office/drawing/2014/main" id="{5A92A5AB-8FA7-98B3-F352-7127E336A669}"/>
                    </a:ext>
                  </a:extLst>
                </p:cNvPr>
                <p:cNvSpPr txBox="1">
                  <a:spLocks noRot="1" noChangeAspect="1" noMove="1" noResize="1" noEditPoints="1" noAdjustHandles="1" noChangeArrowheads="1" noChangeShapeType="1" noTextEdit="1"/>
                </p:cNvSpPr>
                <p:nvPr/>
              </p:nvSpPr>
              <p:spPr>
                <a:xfrm>
                  <a:off x="5075643" y="4298111"/>
                  <a:ext cx="472356" cy="374270"/>
                </a:xfrm>
                <a:prstGeom prst="rect">
                  <a:avLst/>
                </a:prstGeom>
                <a:blipFill>
                  <a:blip r:embed="rId5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3326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1. Determining the layer configuration</a:t>
            </a:r>
            <a:endParaRPr lang="zh-CN" altLang="en-US" dirty="0">
              <a:latin typeface="Arial" panose="020B0604020202020204" pitchFamily="34" charset="0"/>
              <a:cs typeface="Arial" panose="020B0604020202020204" pitchFamily="34" charset="0"/>
            </a:endParaRPr>
          </a:p>
        </p:txBody>
      </p:sp>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5"/>
            <a:ext cx="10915650" cy="530731"/>
          </a:xfrm>
        </p:spPr>
        <p:txBody>
          <a:bodyPr>
            <a:normAutofit/>
          </a:bodyPr>
          <a:lstStyle/>
          <a:p>
            <a:pPr algn="just"/>
            <a:r>
              <a:rPr lang="en-US" altLang="zh-CN" kern="0" dirty="0">
                <a:latin typeface="Arial" panose="020B0604020202020204" pitchFamily="34" charset="0"/>
                <a:ea typeface="ＭＳ Ｐゴシック"/>
                <a:cs typeface="Arial" panose="020B0604020202020204" pitchFamily="34" charset="0"/>
              </a:rPr>
              <a:t>Pipeline</a:t>
            </a:r>
          </a:p>
        </p:txBody>
      </p:sp>
      <p:grpSp>
        <p:nvGrpSpPr>
          <p:cNvPr id="166" name="组合 165">
            <a:extLst>
              <a:ext uri="{FF2B5EF4-FFF2-40B4-BE49-F238E27FC236}">
                <a16:creationId xmlns:a16="http://schemas.microsoft.com/office/drawing/2014/main" id="{9357B67F-B201-51F6-1A7D-38B2143BB6C6}"/>
              </a:ext>
            </a:extLst>
          </p:cNvPr>
          <p:cNvGrpSpPr/>
          <p:nvPr/>
        </p:nvGrpSpPr>
        <p:grpSpPr>
          <a:xfrm>
            <a:off x="6780066" y="2582671"/>
            <a:ext cx="1843348" cy="2065294"/>
            <a:chOff x="6780066" y="1582546"/>
            <a:chExt cx="1843348" cy="2065294"/>
          </a:xfrm>
        </p:grpSpPr>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2ADA05B7-12BB-44AC-9B7C-64388F786BA0}"/>
                    </a:ext>
                  </a:extLst>
                </p:cNvPr>
                <p:cNvSpPr/>
                <p:nvPr/>
              </p:nvSpPr>
              <p:spPr>
                <a:xfrm>
                  <a:off x="7518459" y="3272597"/>
                  <a:ext cx="375243" cy="375243"/>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30" name="椭圆 29">
                  <a:extLst>
                    <a:ext uri="{FF2B5EF4-FFF2-40B4-BE49-F238E27FC236}">
                      <a16:creationId xmlns:a16="http://schemas.microsoft.com/office/drawing/2014/main" id="{2ADA05B7-12BB-44AC-9B7C-64388F786BA0}"/>
                    </a:ext>
                  </a:extLst>
                </p:cNvPr>
                <p:cNvSpPr>
                  <a:spLocks noRot="1" noChangeAspect="1" noMove="1" noResize="1" noEditPoints="1" noAdjustHandles="1" noChangeArrowheads="1" noChangeShapeType="1" noTextEdit="1"/>
                </p:cNvSpPr>
                <p:nvPr/>
              </p:nvSpPr>
              <p:spPr>
                <a:xfrm>
                  <a:off x="7518459" y="3272597"/>
                  <a:ext cx="375243" cy="375243"/>
                </a:xfrm>
                <a:prstGeom prst="ellipse">
                  <a:avLst/>
                </a:prstGeom>
                <a:blipFill>
                  <a:blip r:embed="rId3"/>
                  <a:stretch>
                    <a:fillRect l="-4688"/>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66528150-C083-4E43-869E-88BB01330537}"/>
                    </a:ext>
                  </a:extLst>
                </p:cNvPr>
                <p:cNvSpPr/>
                <p:nvPr/>
              </p:nvSpPr>
              <p:spPr>
                <a:xfrm>
                  <a:off x="7522344" y="2761211"/>
                  <a:ext cx="375243" cy="375243"/>
                </a:xfrm>
                <a:prstGeom prst="ellipse">
                  <a:avLst/>
                </a:prstGeom>
                <a:solidFill>
                  <a:srgbClr val="D9D9D9"/>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37" name="椭圆 36">
                  <a:extLst>
                    <a:ext uri="{FF2B5EF4-FFF2-40B4-BE49-F238E27FC236}">
                      <a16:creationId xmlns:a16="http://schemas.microsoft.com/office/drawing/2014/main" id="{66528150-C083-4E43-869E-88BB01330537}"/>
                    </a:ext>
                  </a:extLst>
                </p:cNvPr>
                <p:cNvSpPr>
                  <a:spLocks noRot="1" noChangeAspect="1" noMove="1" noResize="1" noEditPoints="1" noAdjustHandles="1" noChangeArrowheads="1" noChangeShapeType="1" noTextEdit="1"/>
                </p:cNvSpPr>
                <p:nvPr/>
              </p:nvSpPr>
              <p:spPr>
                <a:xfrm>
                  <a:off x="7522344" y="2761211"/>
                  <a:ext cx="375243" cy="375243"/>
                </a:xfrm>
                <a:prstGeom prst="ellipse">
                  <a:avLst/>
                </a:prstGeom>
                <a:blipFill>
                  <a:blip r:embed="rId4"/>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C6336B87-DA19-4C4A-8230-B85530342185}"/>
                    </a:ext>
                  </a:extLst>
                </p:cNvPr>
                <p:cNvSpPr/>
                <p:nvPr/>
              </p:nvSpPr>
              <p:spPr>
                <a:xfrm>
                  <a:off x="7520527" y="2154832"/>
                  <a:ext cx="375243" cy="375243"/>
                </a:xfrm>
                <a:prstGeom prst="ellipse">
                  <a:avLst/>
                </a:prstGeom>
                <a:solidFill>
                  <a:srgbClr val="9DC3E6"/>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38" name="椭圆 37">
                  <a:extLst>
                    <a:ext uri="{FF2B5EF4-FFF2-40B4-BE49-F238E27FC236}">
                      <a16:creationId xmlns:a16="http://schemas.microsoft.com/office/drawing/2014/main" id="{C6336B87-DA19-4C4A-8230-B85530342185}"/>
                    </a:ext>
                  </a:extLst>
                </p:cNvPr>
                <p:cNvSpPr>
                  <a:spLocks noRot="1" noChangeAspect="1" noMove="1" noResize="1" noEditPoints="1" noAdjustHandles="1" noChangeArrowheads="1" noChangeShapeType="1" noTextEdit="1"/>
                </p:cNvSpPr>
                <p:nvPr/>
              </p:nvSpPr>
              <p:spPr>
                <a:xfrm>
                  <a:off x="7520527" y="2154832"/>
                  <a:ext cx="375243" cy="375243"/>
                </a:xfrm>
                <a:prstGeom prst="ellipse">
                  <a:avLst/>
                </a:prstGeom>
                <a:blipFill>
                  <a:blip r:embed="rId5"/>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B82A673E-6AA9-47C6-A758-D60A15091913}"/>
                    </a:ext>
                  </a:extLst>
                </p:cNvPr>
                <p:cNvSpPr/>
                <p:nvPr/>
              </p:nvSpPr>
              <p:spPr>
                <a:xfrm>
                  <a:off x="6780066" y="2154832"/>
                  <a:ext cx="375243" cy="375243"/>
                </a:xfrm>
                <a:prstGeom prst="ellipse">
                  <a:avLst/>
                </a:prstGeom>
                <a:solidFill>
                  <a:srgbClr val="D6F6B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39" name="椭圆 38">
                  <a:extLst>
                    <a:ext uri="{FF2B5EF4-FFF2-40B4-BE49-F238E27FC236}">
                      <a16:creationId xmlns:a16="http://schemas.microsoft.com/office/drawing/2014/main" id="{B82A673E-6AA9-47C6-A758-D60A15091913}"/>
                    </a:ext>
                  </a:extLst>
                </p:cNvPr>
                <p:cNvSpPr>
                  <a:spLocks noRot="1" noChangeAspect="1" noMove="1" noResize="1" noEditPoints="1" noAdjustHandles="1" noChangeArrowheads="1" noChangeShapeType="1" noTextEdit="1"/>
                </p:cNvSpPr>
                <p:nvPr/>
              </p:nvSpPr>
              <p:spPr>
                <a:xfrm>
                  <a:off x="6780066" y="2154832"/>
                  <a:ext cx="375243" cy="375243"/>
                </a:xfrm>
                <a:prstGeom prst="ellipse">
                  <a:avLst/>
                </a:prstGeom>
                <a:blipFill>
                  <a:blip r:embed="rId6"/>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1D457323-1576-40F4-8D3D-9CEB500715A0}"/>
                    </a:ext>
                  </a:extLst>
                </p:cNvPr>
                <p:cNvSpPr/>
                <p:nvPr/>
              </p:nvSpPr>
              <p:spPr>
                <a:xfrm>
                  <a:off x="8248171" y="2154832"/>
                  <a:ext cx="375243" cy="375243"/>
                </a:xfrm>
                <a:prstGeom prst="ellipse">
                  <a:avLst/>
                </a:prstGeom>
                <a:solidFill>
                  <a:srgbClr val="D6A5B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41" name="椭圆 40">
                  <a:extLst>
                    <a:ext uri="{FF2B5EF4-FFF2-40B4-BE49-F238E27FC236}">
                      <a16:creationId xmlns:a16="http://schemas.microsoft.com/office/drawing/2014/main" id="{1D457323-1576-40F4-8D3D-9CEB500715A0}"/>
                    </a:ext>
                  </a:extLst>
                </p:cNvPr>
                <p:cNvSpPr>
                  <a:spLocks noRot="1" noChangeAspect="1" noMove="1" noResize="1" noEditPoints="1" noAdjustHandles="1" noChangeArrowheads="1" noChangeShapeType="1" noTextEdit="1"/>
                </p:cNvSpPr>
                <p:nvPr/>
              </p:nvSpPr>
              <p:spPr>
                <a:xfrm>
                  <a:off x="8248171" y="2154832"/>
                  <a:ext cx="375243" cy="375243"/>
                </a:xfrm>
                <a:prstGeom prst="ellipse">
                  <a:avLst/>
                </a:prstGeom>
                <a:blipFill>
                  <a:blip r:embed="rId7"/>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72C7EDD3-CF5C-453B-82CA-0EDF070AC2AC}"/>
                    </a:ext>
                  </a:extLst>
                </p:cNvPr>
                <p:cNvSpPr/>
                <p:nvPr/>
              </p:nvSpPr>
              <p:spPr>
                <a:xfrm>
                  <a:off x="6780066" y="1593414"/>
                  <a:ext cx="375243" cy="375243"/>
                </a:xfrm>
                <a:prstGeom prst="ellipse">
                  <a:avLst/>
                </a:prstGeom>
                <a:solidFill>
                  <a:srgbClr val="D6AD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42" name="椭圆 41">
                  <a:extLst>
                    <a:ext uri="{FF2B5EF4-FFF2-40B4-BE49-F238E27FC236}">
                      <a16:creationId xmlns:a16="http://schemas.microsoft.com/office/drawing/2014/main" id="{72C7EDD3-CF5C-453B-82CA-0EDF070AC2AC}"/>
                    </a:ext>
                  </a:extLst>
                </p:cNvPr>
                <p:cNvSpPr>
                  <a:spLocks noRot="1" noChangeAspect="1" noMove="1" noResize="1" noEditPoints="1" noAdjustHandles="1" noChangeArrowheads="1" noChangeShapeType="1" noTextEdit="1"/>
                </p:cNvSpPr>
                <p:nvPr/>
              </p:nvSpPr>
              <p:spPr>
                <a:xfrm>
                  <a:off x="6780066" y="1593414"/>
                  <a:ext cx="375243" cy="375243"/>
                </a:xfrm>
                <a:prstGeom prst="ellipse">
                  <a:avLst/>
                </a:prstGeom>
                <a:blipFill>
                  <a:blip r:embed="rId8"/>
                  <a:stretch>
                    <a:fillRect l="-4688"/>
                  </a:stretch>
                </a:blipFill>
                <a:ln w="9525">
                  <a:solidFill>
                    <a:schemeClr val="accent1"/>
                  </a:solidFill>
                </a:ln>
              </p:spPr>
              <p:txBody>
                <a:bodyPr/>
                <a:lstStyle/>
                <a:p>
                  <a:r>
                    <a:rPr lang="zh-CN" altLang="en-US">
                      <a:noFill/>
                    </a:rPr>
                    <a:t> </a:t>
                  </a:r>
                </a:p>
              </p:txBody>
            </p:sp>
          </mc:Fallback>
        </mc:AlternateContent>
        <p:cxnSp>
          <p:nvCxnSpPr>
            <p:cNvPr id="53" name="直接箭头连接符 52">
              <a:extLst>
                <a:ext uri="{FF2B5EF4-FFF2-40B4-BE49-F238E27FC236}">
                  <a16:creationId xmlns:a16="http://schemas.microsoft.com/office/drawing/2014/main" id="{7964730E-8476-4ACC-83EA-44054CE4BDB9}"/>
                </a:ext>
              </a:extLst>
            </p:cNvPr>
            <p:cNvCxnSpPr>
              <a:cxnSpLocks/>
              <a:stCxn id="30" idx="0"/>
              <a:endCxn id="37" idx="4"/>
            </p:cNvCxnSpPr>
            <p:nvPr/>
          </p:nvCxnSpPr>
          <p:spPr>
            <a:xfrm flipV="1">
              <a:off x="7706081" y="3136454"/>
              <a:ext cx="3885" cy="13614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A80BF44-D860-41D6-AD0B-36D06B094FDE}"/>
                </a:ext>
              </a:extLst>
            </p:cNvPr>
            <p:cNvCxnSpPr>
              <a:cxnSpLocks/>
              <a:stCxn id="37" idx="0"/>
              <a:endCxn id="41" idx="3"/>
            </p:cNvCxnSpPr>
            <p:nvPr/>
          </p:nvCxnSpPr>
          <p:spPr>
            <a:xfrm flipV="1">
              <a:off x="7709966" y="2475122"/>
              <a:ext cx="593158" cy="28608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3CC63254-F718-4FBE-A1A8-1AF54A830DEF}"/>
                </a:ext>
              </a:extLst>
            </p:cNvPr>
            <p:cNvCxnSpPr>
              <a:cxnSpLocks/>
              <a:stCxn id="37" idx="0"/>
              <a:endCxn id="38" idx="4"/>
            </p:cNvCxnSpPr>
            <p:nvPr/>
          </p:nvCxnSpPr>
          <p:spPr>
            <a:xfrm flipH="1" flipV="1">
              <a:off x="7708149" y="2530075"/>
              <a:ext cx="1817" cy="23113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407C428F-D8B0-426B-AEBD-63FB28B5BEF5}"/>
                </a:ext>
              </a:extLst>
            </p:cNvPr>
            <p:cNvCxnSpPr>
              <a:cxnSpLocks/>
              <a:stCxn id="37" idx="0"/>
              <a:endCxn id="39" idx="5"/>
            </p:cNvCxnSpPr>
            <p:nvPr/>
          </p:nvCxnSpPr>
          <p:spPr>
            <a:xfrm flipH="1" flipV="1">
              <a:off x="7100356" y="2475122"/>
              <a:ext cx="609610" cy="28608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1EDAB607-375D-4D98-91FF-9381FBDC9724}"/>
                </a:ext>
              </a:extLst>
            </p:cNvPr>
            <p:cNvCxnSpPr>
              <a:cxnSpLocks/>
              <a:stCxn id="39" idx="0"/>
              <a:endCxn id="42" idx="4"/>
            </p:cNvCxnSpPr>
            <p:nvPr/>
          </p:nvCxnSpPr>
          <p:spPr>
            <a:xfrm flipV="1">
              <a:off x="6967688" y="1968657"/>
              <a:ext cx="0" cy="18617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33B95D5-F398-4D4D-B857-E96948B012E9}"/>
                </a:ext>
              </a:extLst>
            </p:cNvPr>
            <p:cNvCxnSpPr>
              <a:cxnSpLocks/>
              <a:stCxn id="38" idx="0"/>
              <a:endCxn id="59" idx="4"/>
            </p:cNvCxnSpPr>
            <p:nvPr/>
          </p:nvCxnSpPr>
          <p:spPr>
            <a:xfrm flipH="1" flipV="1">
              <a:off x="7699582" y="1957789"/>
              <a:ext cx="8567" cy="19704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8624E137-4BB0-4655-83ED-336A86053EBE}"/>
                    </a:ext>
                  </a:extLst>
                </p:cNvPr>
                <p:cNvSpPr/>
                <p:nvPr/>
              </p:nvSpPr>
              <p:spPr>
                <a:xfrm>
                  <a:off x="7511960" y="1582546"/>
                  <a:ext cx="375243" cy="375243"/>
                </a:xfrm>
                <a:prstGeom prst="ellipse">
                  <a:avLst/>
                </a:prstGeom>
                <a:solidFill>
                  <a:srgbClr val="C7A0C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59" name="椭圆 58">
                  <a:extLst>
                    <a:ext uri="{FF2B5EF4-FFF2-40B4-BE49-F238E27FC236}">
                      <a16:creationId xmlns:a16="http://schemas.microsoft.com/office/drawing/2014/main" id="{8624E137-4BB0-4655-83ED-336A86053EBE}"/>
                    </a:ext>
                  </a:extLst>
                </p:cNvPr>
                <p:cNvSpPr>
                  <a:spLocks noRot="1" noChangeAspect="1" noMove="1" noResize="1" noEditPoints="1" noAdjustHandles="1" noChangeArrowheads="1" noChangeShapeType="1" noTextEdit="1"/>
                </p:cNvSpPr>
                <p:nvPr/>
              </p:nvSpPr>
              <p:spPr>
                <a:xfrm>
                  <a:off x="7511960" y="1582546"/>
                  <a:ext cx="375243" cy="375243"/>
                </a:xfrm>
                <a:prstGeom prst="ellipse">
                  <a:avLst/>
                </a:prstGeom>
                <a:blipFill>
                  <a:blip r:embed="rId9"/>
                  <a:stretch>
                    <a:fillRect l="-4688"/>
                  </a:stretch>
                </a:blipFill>
                <a:ln w="9525">
                  <a:solidFill>
                    <a:schemeClr val="accent1"/>
                  </a:solidFill>
                </a:ln>
              </p:spPr>
              <p:txBody>
                <a:bodyPr/>
                <a:lstStyle/>
                <a:p>
                  <a:r>
                    <a:rPr lang="zh-CN" altLang="en-US">
                      <a:noFill/>
                    </a:rPr>
                    <a:t> </a:t>
                  </a:r>
                </a:p>
              </p:txBody>
            </p:sp>
          </mc:Fallback>
        </mc:AlternateContent>
      </p:grpSp>
      <p:grpSp>
        <p:nvGrpSpPr>
          <p:cNvPr id="144" name="组合 143">
            <a:extLst>
              <a:ext uri="{FF2B5EF4-FFF2-40B4-BE49-F238E27FC236}">
                <a16:creationId xmlns:a16="http://schemas.microsoft.com/office/drawing/2014/main" id="{D925CF93-8429-4338-B817-849BFB0B5565}"/>
              </a:ext>
            </a:extLst>
          </p:cNvPr>
          <p:cNvGrpSpPr/>
          <p:nvPr/>
        </p:nvGrpSpPr>
        <p:grpSpPr>
          <a:xfrm>
            <a:off x="4006363" y="2588435"/>
            <a:ext cx="1859514" cy="2107867"/>
            <a:chOff x="9553473" y="3461651"/>
            <a:chExt cx="1859514" cy="2107867"/>
          </a:xfrm>
        </p:grpSpPr>
        <mc:AlternateContent xmlns:mc="http://schemas.openxmlformats.org/markup-compatibility/2006" xmlns:a14="http://schemas.microsoft.com/office/drawing/2010/main">
          <mc:Choice Requires="a14">
            <p:sp>
              <p:nvSpPr>
                <p:cNvPr id="63" name="椭圆 62">
                  <a:extLst>
                    <a:ext uri="{FF2B5EF4-FFF2-40B4-BE49-F238E27FC236}">
                      <a16:creationId xmlns:a16="http://schemas.microsoft.com/office/drawing/2014/main" id="{AE38038B-E009-4333-8196-C5E4F2DD7F05}"/>
                    </a:ext>
                  </a:extLst>
                </p:cNvPr>
                <p:cNvSpPr/>
                <p:nvPr/>
              </p:nvSpPr>
              <p:spPr>
                <a:xfrm>
                  <a:off x="10334272" y="3756427"/>
                  <a:ext cx="375243" cy="375243"/>
                </a:xfrm>
                <a:prstGeom prst="ellipse">
                  <a:avLst/>
                </a:prstGeom>
                <a:solidFill>
                  <a:srgbClr val="AE93C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63" name="椭圆 62">
                  <a:extLst>
                    <a:ext uri="{FF2B5EF4-FFF2-40B4-BE49-F238E27FC236}">
                      <a16:creationId xmlns:a16="http://schemas.microsoft.com/office/drawing/2014/main" id="{AE38038B-E009-4333-8196-C5E4F2DD7F05}"/>
                    </a:ext>
                  </a:extLst>
                </p:cNvPr>
                <p:cNvSpPr>
                  <a:spLocks noRot="1" noChangeAspect="1" noMove="1" noResize="1" noEditPoints="1" noAdjustHandles="1" noChangeArrowheads="1" noChangeShapeType="1" noTextEdit="1"/>
                </p:cNvSpPr>
                <p:nvPr/>
              </p:nvSpPr>
              <p:spPr>
                <a:xfrm>
                  <a:off x="10334272" y="3756427"/>
                  <a:ext cx="375243" cy="375243"/>
                </a:xfrm>
                <a:prstGeom prst="ellipse">
                  <a:avLst/>
                </a:prstGeom>
                <a:blipFill>
                  <a:blip r:embed="rId10"/>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88E5EEE0-58FD-4C88-8458-4CFAABAA48F6}"/>
                    </a:ext>
                  </a:extLst>
                </p:cNvPr>
                <p:cNvSpPr/>
                <p:nvPr/>
              </p:nvSpPr>
              <p:spPr>
                <a:xfrm>
                  <a:off x="9553473" y="3461651"/>
                  <a:ext cx="375243" cy="375243"/>
                </a:xfrm>
                <a:prstGeom prst="ellipse">
                  <a:avLst/>
                </a:prstGeom>
                <a:solidFill>
                  <a:srgbClr val="CBADA9"/>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71" name="椭圆 70">
                  <a:extLst>
                    <a:ext uri="{FF2B5EF4-FFF2-40B4-BE49-F238E27FC236}">
                      <a16:creationId xmlns:a16="http://schemas.microsoft.com/office/drawing/2014/main" id="{88E5EEE0-58FD-4C88-8458-4CFAABAA48F6}"/>
                    </a:ext>
                  </a:extLst>
                </p:cNvPr>
                <p:cNvSpPr>
                  <a:spLocks noRot="1" noChangeAspect="1" noMove="1" noResize="1" noEditPoints="1" noAdjustHandles="1" noChangeArrowheads="1" noChangeShapeType="1" noTextEdit="1"/>
                </p:cNvSpPr>
                <p:nvPr/>
              </p:nvSpPr>
              <p:spPr>
                <a:xfrm>
                  <a:off x="9553473" y="3461651"/>
                  <a:ext cx="375243" cy="375243"/>
                </a:xfrm>
                <a:prstGeom prst="ellipse">
                  <a:avLst/>
                </a:prstGeom>
                <a:blipFill>
                  <a:blip r:embed="rId11"/>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7BB7431F-5C25-4C9A-A2D7-BDD97DF35A63}"/>
                    </a:ext>
                  </a:extLst>
                </p:cNvPr>
                <p:cNvSpPr/>
                <p:nvPr/>
              </p:nvSpPr>
              <p:spPr>
                <a:xfrm>
                  <a:off x="11037744" y="3461651"/>
                  <a:ext cx="375243" cy="375243"/>
                </a:xfrm>
                <a:prstGeom prst="ellipse">
                  <a:avLst/>
                </a:prstGeom>
                <a:solidFill>
                  <a:srgbClr val="CC9EBB"/>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72" name="椭圆 71">
                  <a:extLst>
                    <a:ext uri="{FF2B5EF4-FFF2-40B4-BE49-F238E27FC236}">
                      <a16:creationId xmlns:a16="http://schemas.microsoft.com/office/drawing/2014/main" id="{7BB7431F-5C25-4C9A-A2D7-BDD97DF35A63}"/>
                    </a:ext>
                  </a:extLst>
                </p:cNvPr>
                <p:cNvSpPr>
                  <a:spLocks noRot="1" noChangeAspect="1" noMove="1" noResize="1" noEditPoints="1" noAdjustHandles="1" noChangeArrowheads="1" noChangeShapeType="1" noTextEdit="1"/>
                </p:cNvSpPr>
                <p:nvPr/>
              </p:nvSpPr>
              <p:spPr>
                <a:xfrm>
                  <a:off x="11037744" y="3461651"/>
                  <a:ext cx="375243" cy="375243"/>
                </a:xfrm>
                <a:prstGeom prst="ellipse">
                  <a:avLst/>
                </a:prstGeom>
                <a:blipFill>
                  <a:blip r:embed="rId12"/>
                  <a:stretch>
                    <a:fillRect l="-4762" r="-1587"/>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椭圆 72">
                  <a:extLst>
                    <a:ext uri="{FF2B5EF4-FFF2-40B4-BE49-F238E27FC236}">
                      <a16:creationId xmlns:a16="http://schemas.microsoft.com/office/drawing/2014/main" id="{78BF2870-0954-40F5-9280-015AA8A61B4F}"/>
                    </a:ext>
                  </a:extLst>
                </p:cNvPr>
                <p:cNvSpPr/>
                <p:nvPr/>
              </p:nvSpPr>
              <p:spPr>
                <a:xfrm>
                  <a:off x="11037613" y="4629826"/>
                  <a:ext cx="375243" cy="375243"/>
                </a:xfrm>
                <a:prstGeom prst="ellipse">
                  <a:avLst/>
                </a:prstGeom>
                <a:solidFill>
                  <a:srgbClr val="D9D9D9"/>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73" name="椭圆 72">
                  <a:extLst>
                    <a:ext uri="{FF2B5EF4-FFF2-40B4-BE49-F238E27FC236}">
                      <a16:creationId xmlns:a16="http://schemas.microsoft.com/office/drawing/2014/main" id="{78BF2870-0954-40F5-9280-015AA8A61B4F}"/>
                    </a:ext>
                  </a:extLst>
                </p:cNvPr>
                <p:cNvSpPr>
                  <a:spLocks noRot="1" noChangeAspect="1" noMove="1" noResize="1" noEditPoints="1" noAdjustHandles="1" noChangeArrowheads="1" noChangeShapeType="1" noTextEdit="1"/>
                </p:cNvSpPr>
                <p:nvPr/>
              </p:nvSpPr>
              <p:spPr>
                <a:xfrm>
                  <a:off x="11037613" y="4629826"/>
                  <a:ext cx="375243" cy="375243"/>
                </a:xfrm>
                <a:prstGeom prst="ellipse">
                  <a:avLst/>
                </a:prstGeom>
                <a:blipFill>
                  <a:blip r:embed="rId13"/>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椭圆 74">
                  <a:extLst>
                    <a:ext uri="{FF2B5EF4-FFF2-40B4-BE49-F238E27FC236}">
                      <a16:creationId xmlns:a16="http://schemas.microsoft.com/office/drawing/2014/main" id="{C72F26A8-DB85-4348-B63F-C500EB6A232E}"/>
                    </a:ext>
                  </a:extLst>
                </p:cNvPr>
                <p:cNvSpPr/>
                <p:nvPr/>
              </p:nvSpPr>
              <p:spPr>
                <a:xfrm>
                  <a:off x="9553473" y="4602336"/>
                  <a:ext cx="375243" cy="375243"/>
                </a:xfrm>
                <a:prstGeom prst="ellipse">
                  <a:avLst/>
                </a:prstGeom>
                <a:solidFill>
                  <a:srgbClr val="D6F6B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75" name="椭圆 74">
                  <a:extLst>
                    <a:ext uri="{FF2B5EF4-FFF2-40B4-BE49-F238E27FC236}">
                      <a16:creationId xmlns:a16="http://schemas.microsoft.com/office/drawing/2014/main" id="{C72F26A8-DB85-4348-B63F-C500EB6A232E}"/>
                    </a:ext>
                  </a:extLst>
                </p:cNvPr>
                <p:cNvSpPr>
                  <a:spLocks noRot="1" noChangeAspect="1" noMove="1" noResize="1" noEditPoints="1" noAdjustHandles="1" noChangeArrowheads="1" noChangeShapeType="1" noTextEdit="1"/>
                </p:cNvSpPr>
                <p:nvPr/>
              </p:nvSpPr>
              <p:spPr>
                <a:xfrm>
                  <a:off x="9553473" y="4602336"/>
                  <a:ext cx="375243" cy="375243"/>
                </a:xfrm>
                <a:prstGeom prst="ellipse">
                  <a:avLst/>
                </a:prstGeom>
                <a:blipFill>
                  <a:blip r:embed="rId14"/>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椭圆 77">
                  <a:extLst>
                    <a:ext uri="{FF2B5EF4-FFF2-40B4-BE49-F238E27FC236}">
                      <a16:creationId xmlns:a16="http://schemas.microsoft.com/office/drawing/2014/main" id="{C8E1E347-180D-4407-B15A-BC0AE4930378}"/>
                    </a:ext>
                  </a:extLst>
                </p:cNvPr>
                <p:cNvSpPr/>
                <p:nvPr/>
              </p:nvSpPr>
              <p:spPr>
                <a:xfrm>
                  <a:off x="10336070" y="4289427"/>
                  <a:ext cx="375243" cy="375243"/>
                </a:xfrm>
                <a:prstGeom prst="ellipse">
                  <a:avLst/>
                </a:prstGeom>
                <a:solidFill>
                  <a:srgbClr val="9DC3E6"/>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8" name="椭圆 77">
                  <a:extLst>
                    <a:ext uri="{FF2B5EF4-FFF2-40B4-BE49-F238E27FC236}">
                      <a16:creationId xmlns:a16="http://schemas.microsoft.com/office/drawing/2014/main" id="{C8E1E347-180D-4407-B15A-BC0AE4930378}"/>
                    </a:ext>
                  </a:extLst>
                </p:cNvPr>
                <p:cNvSpPr>
                  <a:spLocks noRot="1" noChangeAspect="1" noMove="1" noResize="1" noEditPoints="1" noAdjustHandles="1" noChangeArrowheads="1" noChangeShapeType="1" noTextEdit="1"/>
                </p:cNvSpPr>
                <p:nvPr/>
              </p:nvSpPr>
              <p:spPr>
                <a:xfrm>
                  <a:off x="10336070" y="4289427"/>
                  <a:ext cx="375243" cy="375243"/>
                </a:xfrm>
                <a:prstGeom prst="ellipse">
                  <a:avLst/>
                </a:prstGeom>
                <a:blipFill>
                  <a:blip r:embed="rId15"/>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椭圆 80">
                  <a:extLst>
                    <a:ext uri="{FF2B5EF4-FFF2-40B4-BE49-F238E27FC236}">
                      <a16:creationId xmlns:a16="http://schemas.microsoft.com/office/drawing/2014/main" id="{1C2067FC-1060-43BF-91D8-C4B3D371C5BB}"/>
                    </a:ext>
                  </a:extLst>
                </p:cNvPr>
                <p:cNvSpPr/>
                <p:nvPr/>
              </p:nvSpPr>
              <p:spPr>
                <a:xfrm>
                  <a:off x="10290866" y="5194275"/>
                  <a:ext cx="375243" cy="375243"/>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81" name="椭圆 80">
                  <a:extLst>
                    <a:ext uri="{FF2B5EF4-FFF2-40B4-BE49-F238E27FC236}">
                      <a16:creationId xmlns:a16="http://schemas.microsoft.com/office/drawing/2014/main" id="{1C2067FC-1060-43BF-91D8-C4B3D371C5BB}"/>
                    </a:ext>
                  </a:extLst>
                </p:cNvPr>
                <p:cNvSpPr>
                  <a:spLocks noRot="1" noChangeAspect="1" noMove="1" noResize="1" noEditPoints="1" noAdjustHandles="1" noChangeArrowheads="1" noChangeShapeType="1" noTextEdit="1"/>
                </p:cNvSpPr>
                <p:nvPr/>
              </p:nvSpPr>
              <p:spPr>
                <a:xfrm>
                  <a:off x="10290866" y="5194275"/>
                  <a:ext cx="375243" cy="375243"/>
                </a:xfrm>
                <a:prstGeom prst="ellipse">
                  <a:avLst/>
                </a:prstGeom>
                <a:blipFill>
                  <a:blip r:embed="rId16"/>
                  <a:stretch>
                    <a:fillRect l="-4688"/>
                  </a:stretch>
                </a:blipFill>
                <a:ln>
                  <a:solidFill>
                    <a:schemeClr val="accent1"/>
                  </a:solidFill>
                </a:ln>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1798A5DE-0553-4103-8FBF-0ED635C6BF89}"/>
                </a:ext>
              </a:extLst>
            </p:cNvPr>
            <p:cNvCxnSpPr>
              <a:cxnSpLocks/>
              <a:stCxn id="81" idx="7"/>
              <a:endCxn id="73" idx="3"/>
            </p:cNvCxnSpPr>
            <p:nvPr/>
          </p:nvCxnSpPr>
          <p:spPr>
            <a:xfrm flipV="1">
              <a:off x="10611156" y="4950116"/>
              <a:ext cx="481410" cy="299112"/>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0E7D8100-24E9-493D-B124-46F1B92928ED}"/>
                </a:ext>
              </a:extLst>
            </p:cNvPr>
            <p:cNvCxnSpPr>
              <a:cxnSpLocks/>
              <a:stCxn id="73" idx="0"/>
              <a:endCxn id="72" idx="4"/>
            </p:cNvCxnSpPr>
            <p:nvPr/>
          </p:nvCxnSpPr>
          <p:spPr>
            <a:xfrm flipV="1">
              <a:off x="11225235" y="3836894"/>
              <a:ext cx="131" cy="792932"/>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C097D3C2-31F3-4386-93A5-F320328BE10A}"/>
                </a:ext>
              </a:extLst>
            </p:cNvPr>
            <p:cNvCxnSpPr>
              <a:cxnSpLocks/>
              <a:stCxn id="73" idx="1"/>
              <a:endCxn id="78" idx="5"/>
            </p:cNvCxnSpPr>
            <p:nvPr/>
          </p:nvCxnSpPr>
          <p:spPr>
            <a:xfrm flipH="1" flipV="1">
              <a:off x="10656360" y="4609717"/>
              <a:ext cx="436206" cy="75062"/>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47732E95-432E-481E-A7A9-C849A7DF613A}"/>
                </a:ext>
              </a:extLst>
            </p:cNvPr>
            <p:cNvCxnSpPr>
              <a:cxnSpLocks/>
              <a:stCxn id="73" idx="2"/>
              <a:endCxn id="75" idx="6"/>
            </p:cNvCxnSpPr>
            <p:nvPr/>
          </p:nvCxnSpPr>
          <p:spPr>
            <a:xfrm flipH="1" flipV="1">
              <a:off x="9928716" y="4789958"/>
              <a:ext cx="1108897" cy="27490"/>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326A15D9-C158-4518-85C1-DB472078D5B1}"/>
                </a:ext>
              </a:extLst>
            </p:cNvPr>
            <p:cNvCxnSpPr>
              <a:cxnSpLocks/>
              <a:stCxn id="78" idx="0"/>
              <a:endCxn id="63" idx="4"/>
            </p:cNvCxnSpPr>
            <p:nvPr/>
          </p:nvCxnSpPr>
          <p:spPr>
            <a:xfrm flipH="1" flipV="1">
              <a:off x="10521894" y="4131670"/>
              <a:ext cx="1798" cy="157757"/>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B64971A8-5E43-482C-AB28-E5DD91693BE8}"/>
                </a:ext>
              </a:extLst>
            </p:cNvPr>
            <p:cNvCxnSpPr>
              <a:cxnSpLocks/>
              <a:stCxn id="72" idx="2"/>
              <a:endCxn id="71" idx="6"/>
            </p:cNvCxnSpPr>
            <p:nvPr/>
          </p:nvCxnSpPr>
          <p:spPr>
            <a:xfrm flipH="1">
              <a:off x="9928716" y="3649273"/>
              <a:ext cx="1109028" cy="0"/>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0C525864-493D-4F09-A7F5-AA0ED6CD92D0}"/>
                </a:ext>
              </a:extLst>
            </p:cNvPr>
            <p:cNvCxnSpPr>
              <a:cxnSpLocks/>
              <a:stCxn id="75" idx="0"/>
              <a:endCxn id="71" idx="4"/>
            </p:cNvCxnSpPr>
            <p:nvPr/>
          </p:nvCxnSpPr>
          <p:spPr>
            <a:xfrm flipV="1">
              <a:off x="9741095" y="3836894"/>
              <a:ext cx="0" cy="765442"/>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0C1F7316-CB6B-401B-8B84-3637AC31B8F5}"/>
                </a:ext>
              </a:extLst>
            </p:cNvPr>
            <p:cNvCxnSpPr>
              <a:cxnSpLocks/>
              <a:stCxn id="72" idx="3"/>
              <a:endCxn id="63" idx="6"/>
            </p:cNvCxnSpPr>
            <p:nvPr/>
          </p:nvCxnSpPr>
          <p:spPr>
            <a:xfrm flipH="1">
              <a:off x="10709515" y="3781941"/>
              <a:ext cx="383182" cy="162108"/>
            </a:xfrm>
            <a:prstGeom prst="straightConnector1">
              <a:avLst/>
            </a:prstGeom>
            <a:ln w="285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E7AC2FF6-45FF-6205-AC0D-C81925869B2C}"/>
              </a:ext>
            </a:extLst>
          </p:cNvPr>
          <p:cNvGrpSpPr/>
          <p:nvPr/>
        </p:nvGrpSpPr>
        <p:grpSpPr>
          <a:xfrm>
            <a:off x="9338491" y="2582671"/>
            <a:ext cx="2029202" cy="2018157"/>
            <a:chOff x="3842330" y="3407759"/>
            <a:chExt cx="2029202" cy="2018157"/>
          </a:xfrm>
        </p:grpSpPr>
        <p:grpSp>
          <p:nvGrpSpPr>
            <p:cNvPr id="80" name="组合 79">
              <a:extLst>
                <a:ext uri="{FF2B5EF4-FFF2-40B4-BE49-F238E27FC236}">
                  <a16:creationId xmlns:a16="http://schemas.microsoft.com/office/drawing/2014/main" id="{0AD076EB-7C5C-33E4-B2E8-2D375713B206}"/>
                </a:ext>
              </a:extLst>
            </p:cNvPr>
            <p:cNvGrpSpPr/>
            <p:nvPr/>
          </p:nvGrpSpPr>
          <p:grpSpPr>
            <a:xfrm>
              <a:off x="3842330" y="3407759"/>
              <a:ext cx="2029202" cy="2018157"/>
              <a:chOff x="9626600" y="3165168"/>
              <a:chExt cx="2029202" cy="2018157"/>
            </a:xfrm>
          </p:grpSpPr>
          <p:sp>
            <p:nvSpPr>
              <p:cNvPr id="83" name="任意多边形: 形状 82">
                <a:extLst>
                  <a:ext uri="{FF2B5EF4-FFF2-40B4-BE49-F238E27FC236}">
                    <a16:creationId xmlns:a16="http://schemas.microsoft.com/office/drawing/2014/main" id="{9552AC17-7178-54A8-6152-6E8C8B56307B}"/>
                  </a:ext>
                </a:extLst>
              </p:cNvPr>
              <p:cNvSpPr/>
              <p:nvPr/>
            </p:nvSpPr>
            <p:spPr>
              <a:xfrm>
                <a:off x="9626600" y="446577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84" name="任意多边形: 形状 83">
                <a:extLst>
                  <a:ext uri="{FF2B5EF4-FFF2-40B4-BE49-F238E27FC236}">
                    <a16:creationId xmlns:a16="http://schemas.microsoft.com/office/drawing/2014/main" id="{CF7A9F1B-AE10-2326-EFCA-0C479099BD80}"/>
                  </a:ext>
                </a:extLst>
              </p:cNvPr>
              <p:cNvSpPr/>
              <p:nvPr/>
            </p:nvSpPr>
            <p:spPr>
              <a:xfrm>
                <a:off x="9655552" y="3165168"/>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alpha val="8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6" name="任意多边形: 形状 85">
                <a:extLst>
                  <a:ext uri="{FF2B5EF4-FFF2-40B4-BE49-F238E27FC236}">
                    <a16:creationId xmlns:a16="http://schemas.microsoft.com/office/drawing/2014/main" id="{CA50F37B-9A47-68A2-979D-5408ACC79CB5}"/>
                  </a:ext>
                </a:extLst>
              </p:cNvPr>
              <p:cNvSpPr/>
              <p:nvPr/>
            </p:nvSpPr>
            <p:spPr>
              <a:xfrm>
                <a:off x="9641510" y="3819485"/>
                <a:ext cx="2000250" cy="717550"/>
              </a:xfrm>
              <a:custGeom>
                <a:avLst/>
                <a:gdLst>
                  <a:gd name="connsiteX0" fmla="*/ 406400 w 2000250"/>
                  <a:gd name="connsiteY0" fmla="*/ 12700 h 717550"/>
                  <a:gd name="connsiteX1" fmla="*/ 0 w 2000250"/>
                  <a:gd name="connsiteY1" fmla="*/ 717550 h 717550"/>
                  <a:gd name="connsiteX2" fmla="*/ 1631950 w 2000250"/>
                  <a:gd name="connsiteY2" fmla="*/ 717550 h 717550"/>
                  <a:gd name="connsiteX3" fmla="*/ 2000250 w 2000250"/>
                  <a:gd name="connsiteY3" fmla="*/ 0 h 717550"/>
                  <a:gd name="connsiteX4" fmla="*/ 406400 w 2000250"/>
                  <a:gd name="connsiteY4" fmla="*/ 1270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0" h="717550">
                    <a:moveTo>
                      <a:pt x="406400" y="12700"/>
                    </a:moveTo>
                    <a:lnTo>
                      <a:pt x="0" y="717550"/>
                    </a:lnTo>
                    <a:lnTo>
                      <a:pt x="1631950" y="717550"/>
                    </a:lnTo>
                    <a:lnTo>
                      <a:pt x="2000250" y="0"/>
                    </a:lnTo>
                    <a:lnTo>
                      <a:pt x="406400" y="12700"/>
                    </a:lnTo>
                    <a:close/>
                  </a:path>
                </a:pathLst>
              </a:custGeom>
              <a:solidFill>
                <a:srgbClr val="D9D9D9">
                  <a:alpha val="8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87" name="椭圆 86">
                <a:extLst>
                  <a:ext uri="{FF2B5EF4-FFF2-40B4-BE49-F238E27FC236}">
                    <a16:creationId xmlns:a16="http://schemas.microsoft.com/office/drawing/2014/main" id="{0CA33A90-30DC-CC7B-C55D-843CB54B6F21}"/>
                  </a:ext>
                </a:extLst>
              </p:cNvPr>
              <p:cNvSpPr/>
              <p:nvPr/>
            </p:nvSpPr>
            <p:spPr>
              <a:xfrm>
                <a:off x="9951273" y="3900280"/>
                <a:ext cx="800100" cy="459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9" name="椭圆 88">
                <a:extLst>
                  <a:ext uri="{FF2B5EF4-FFF2-40B4-BE49-F238E27FC236}">
                    <a16:creationId xmlns:a16="http://schemas.microsoft.com/office/drawing/2014/main" id="{F280C871-7A49-C4E7-9A3D-283352FE8380}"/>
                  </a:ext>
                </a:extLst>
              </p:cNvPr>
              <p:cNvSpPr/>
              <p:nvPr/>
            </p:nvSpPr>
            <p:spPr>
              <a:xfrm>
                <a:off x="10448703" y="3345238"/>
                <a:ext cx="800100" cy="459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0" name="任意多边形: 形状 89">
                <a:extLst>
                  <a:ext uri="{FF2B5EF4-FFF2-40B4-BE49-F238E27FC236}">
                    <a16:creationId xmlns:a16="http://schemas.microsoft.com/office/drawing/2014/main" id="{CCAE04CF-A158-3F73-D73B-D20979F46103}"/>
                  </a:ext>
                </a:extLst>
              </p:cNvPr>
              <p:cNvSpPr/>
              <p:nvPr/>
            </p:nvSpPr>
            <p:spPr>
              <a:xfrm>
                <a:off x="10953750" y="3921125"/>
                <a:ext cx="520700" cy="298450"/>
              </a:xfrm>
              <a:custGeom>
                <a:avLst/>
                <a:gdLst>
                  <a:gd name="connsiteX0" fmla="*/ 190500 w 520700"/>
                  <a:gd name="connsiteY0" fmla="*/ 0 h 298450"/>
                  <a:gd name="connsiteX1" fmla="*/ 0 w 520700"/>
                  <a:gd name="connsiteY1" fmla="*/ 292100 h 298450"/>
                  <a:gd name="connsiteX2" fmla="*/ 336550 w 520700"/>
                  <a:gd name="connsiteY2" fmla="*/ 298450 h 298450"/>
                  <a:gd name="connsiteX3" fmla="*/ 520700 w 520700"/>
                  <a:gd name="connsiteY3" fmla="*/ 0 h 298450"/>
                  <a:gd name="connsiteX4" fmla="*/ 190500 w 520700"/>
                  <a:gd name="connsiteY4" fmla="*/ 0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298450">
                    <a:moveTo>
                      <a:pt x="190500" y="0"/>
                    </a:moveTo>
                    <a:lnTo>
                      <a:pt x="0" y="292100"/>
                    </a:lnTo>
                    <a:lnTo>
                      <a:pt x="336550" y="298450"/>
                    </a:lnTo>
                    <a:lnTo>
                      <a:pt x="520700" y="0"/>
                    </a:lnTo>
                    <a:lnTo>
                      <a:pt x="1905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4DECCCB-43C0-4FD5-B884-88F56F66D6D0}"/>
                    </a:ext>
                  </a:extLst>
                </p:cNvPr>
                <p:cNvSpPr txBox="1"/>
                <p:nvPr/>
              </p:nvSpPr>
              <p:spPr>
                <a:xfrm>
                  <a:off x="4674949" y="4913252"/>
                  <a:ext cx="3204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48" name="文本框 47">
                  <a:extLst>
                    <a:ext uri="{FF2B5EF4-FFF2-40B4-BE49-F238E27FC236}">
                      <a16:creationId xmlns:a16="http://schemas.microsoft.com/office/drawing/2014/main" id="{14DECCCB-43C0-4FD5-B884-88F56F66D6D0}"/>
                    </a:ext>
                  </a:extLst>
                </p:cNvPr>
                <p:cNvSpPr txBox="1">
                  <a:spLocks noRot="1" noChangeAspect="1" noMove="1" noResize="1" noEditPoints="1" noAdjustHandles="1" noChangeArrowheads="1" noChangeShapeType="1" noTextEdit="1"/>
                </p:cNvSpPr>
                <p:nvPr/>
              </p:nvSpPr>
              <p:spPr>
                <a:xfrm>
                  <a:off x="4674949" y="4913252"/>
                  <a:ext cx="320472" cy="307777"/>
                </a:xfrm>
                <a:prstGeom prst="rect">
                  <a:avLst/>
                </a:prstGeom>
                <a:blipFill>
                  <a:blip r:embed="rId22"/>
                  <a:stretch>
                    <a:fillRect l="-15094" r="-3774"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81206B79-9520-42FE-9E60-1B9912309C6A}"/>
                    </a:ext>
                  </a:extLst>
                </p:cNvPr>
                <p:cNvSpPr txBox="1"/>
                <p:nvPr/>
              </p:nvSpPr>
              <p:spPr>
                <a:xfrm>
                  <a:off x="4406413" y="4195184"/>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49" name="文本框 48">
                  <a:extLst>
                    <a:ext uri="{FF2B5EF4-FFF2-40B4-BE49-F238E27FC236}">
                      <a16:creationId xmlns:a16="http://schemas.microsoft.com/office/drawing/2014/main" id="{81206B79-9520-42FE-9E60-1B9912309C6A}"/>
                    </a:ext>
                  </a:extLst>
                </p:cNvPr>
                <p:cNvSpPr txBox="1">
                  <a:spLocks noRot="1" noChangeAspect="1" noMove="1" noResize="1" noEditPoints="1" noAdjustHandles="1" noChangeArrowheads="1" noChangeShapeType="1" noTextEdit="1"/>
                </p:cNvSpPr>
                <p:nvPr/>
              </p:nvSpPr>
              <p:spPr>
                <a:xfrm>
                  <a:off x="4406413" y="4195184"/>
                  <a:ext cx="326435" cy="307777"/>
                </a:xfrm>
                <a:prstGeom prst="rect">
                  <a:avLst/>
                </a:prstGeom>
                <a:blipFill>
                  <a:blip r:embed="rId23"/>
                  <a:stretch>
                    <a:fillRect l="-14815" r="-5556"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A14F56BB-9EF8-49AD-8DD1-E394510C29B1}"/>
                    </a:ext>
                  </a:extLst>
                </p:cNvPr>
                <p:cNvSpPr txBox="1"/>
                <p:nvPr/>
              </p:nvSpPr>
              <p:spPr>
                <a:xfrm>
                  <a:off x="5247049" y="4117326"/>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3</m:t>
                            </m:r>
                          </m:sub>
                        </m:sSub>
                      </m:oMath>
                    </m:oMathPara>
                  </a14:m>
                  <a:endParaRPr lang="zh-CN" altLang="en-US" sz="2000" dirty="0"/>
                </a:p>
              </p:txBody>
            </p:sp>
          </mc:Choice>
          <mc:Fallback xmlns="">
            <p:sp>
              <p:nvSpPr>
                <p:cNvPr id="50" name="文本框 49">
                  <a:extLst>
                    <a:ext uri="{FF2B5EF4-FFF2-40B4-BE49-F238E27FC236}">
                      <a16:creationId xmlns:a16="http://schemas.microsoft.com/office/drawing/2014/main" id="{A14F56BB-9EF8-49AD-8DD1-E394510C29B1}"/>
                    </a:ext>
                  </a:extLst>
                </p:cNvPr>
                <p:cNvSpPr txBox="1">
                  <a:spLocks noRot="1" noChangeAspect="1" noMove="1" noResize="1" noEditPoints="1" noAdjustHandles="1" noChangeArrowheads="1" noChangeShapeType="1" noTextEdit="1"/>
                </p:cNvSpPr>
                <p:nvPr/>
              </p:nvSpPr>
              <p:spPr>
                <a:xfrm>
                  <a:off x="5247049" y="4117326"/>
                  <a:ext cx="326435" cy="307777"/>
                </a:xfrm>
                <a:prstGeom prst="rect">
                  <a:avLst/>
                </a:prstGeom>
                <a:blipFill>
                  <a:blip r:embed="rId24"/>
                  <a:stretch>
                    <a:fillRect l="-14815" r="-5556"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FC200F8-36FB-4CF3-AB13-590993002991}"/>
                    </a:ext>
                  </a:extLst>
                </p:cNvPr>
                <p:cNvSpPr txBox="1"/>
                <p:nvPr/>
              </p:nvSpPr>
              <p:spPr>
                <a:xfrm>
                  <a:off x="4951928" y="3644664"/>
                  <a:ext cx="3264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4</m:t>
                            </m:r>
                          </m:sub>
                        </m:sSub>
                      </m:oMath>
                    </m:oMathPara>
                  </a14:m>
                  <a:endParaRPr lang="zh-CN" altLang="en-US" sz="2000" dirty="0"/>
                </a:p>
              </p:txBody>
            </p:sp>
          </mc:Choice>
          <mc:Fallback xmlns="">
            <p:sp>
              <p:nvSpPr>
                <p:cNvPr id="51" name="文本框 50">
                  <a:extLst>
                    <a:ext uri="{FF2B5EF4-FFF2-40B4-BE49-F238E27FC236}">
                      <a16:creationId xmlns:a16="http://schemas.microsoft.com/office/drawing/2014/main" id="{FFC200F8-36FB-4CF3-AB13-590993002991}"/>
                    </a:ext>
                  </a:extLst>
                </p:cNvPr>
                <p:cNvSpPr txBox="1">
                  <a:spLocks noRot="1" noChangeAspect="1" noMove="1" noResize="1" noEditPoints="1" noAdjustHandles="1" noChangeArrowheads="1" noChangeShapeType="1" noTextEdit="1"/>
                </p:cNvSpPr>
                <p:nvPr/>
              </p:nvSpPr>
              <p:spPr>
                <a:xfrm>
                  <a:off x="4951928" y="3644664"/>
                  <a:ext cx="326435" cy="307777"/>
                </a:xfrm>
                <a:prstGeom prst="rect">
                  <a:avLst/>
                </a:prstGeom>
                <a:blipFill>
                  <a:blip r:embed="rId25"/>
                  <a:stretch>
                    <a:fillRect l="-16981" r="-5660" b="-13725"/>
                  </a:stretch>
                </a:blipFill>
              </p:spPr>
              <p:txBody>
                <a:bodyPr/>
                <a:lstStyle/>
                <a:p>
                  <a:r>
                    <a:rPr lang="zh-CN" altLang="en-US">
                      <a:noFill/>
                    </a:rPr>
                    <a:t> </a:t>
                  </a:r>
                </a:p>
              </p:txBody>
            </p:sp>
          </mc:Fallback>
        </mc:AlternateContent>
      </p:grpSp>
      <p:sp>
        <p:nvSpPr>
          <p:cNvPr id="3" name="箭头: 右 2">
            <a:extLst>
              <a:ext uri="{FF2B5EF4-FFF2-40B4-BE49-F238E27FC236}">
                <a16:creationId xmlns:a16="http://schemas.microsoft.com/office/drawing/2014/main" id="{D60F559A-46D3-DFB6-5A5E-054BC6B7722B}"/>
              </a:ext>
            </a:extLst>
          </p:cNvPr>
          <p:cNvSpPr/>
          <p:nvPr/>
        </p:nvSpPr>
        <p:spPr>
          <a:xfrm>
            <a:off x="8720279" y="3446126"/>
            <a:ext cx="525336" cy="30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77DE4AEB-0600-16E2-A31A-BBF23E2EF396}"/>
              </a:ext>
            </a:extLst>
          </p:cNvPr>
          <p:cNvSpPr/>
          <p:nvPr/>
        </p:nvSpPr>
        <p:spPr>
          <a:xfrm>
            <a:off x="3287987" y="3466697"/>
            <a:ext cx="519501" cy="30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F5868FCE-2FD9-8144-F261-4196B68A490D}"/>
              </a:ext>
            </a:extLst>
          </p:cNvPr>
          <p:cNvSpPr txBox="1"/>
          <p:nvPr/>
        </p:nvSpPr>
        <p:spPr>
          <a:xfrm>
            <a:off x="3547629" y="4869804"/>
            <a:ext cx="2778998" cy="707886"/>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Building the region adjacency graph</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363B9ACB-4A2E-1BFE-95E9-A4BD0578D90E}"/>
              </a:ext>
            </a:extLst>
          </p:cNvPr>
          <p:cNvSpPr txBox="1"/>
          <p:nvPr/>
        </p:nvSpPr>
        <p:spPr>
          <a:xfrm>
            <a:off x="6267317" y="4871286"/>
            <a:ext cx="2778998" cy="707886"/>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Enumerating the region supporting trees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2889FC5A-1F21-F198-BC2A-CBF209C4743B}"/>
              </a:ext>
            </a:extLst>
          </p:cNvPr>
          <p:cNvSpPr txBox="1"/>
          <p:nvPr/>
        </p:nvSpPr>
        <p:spPr>
          <a:xfrm>
            <a:off x="9107258" y="4873589"/>
            <a:ext cx="2456091" cy="707886"/>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Merging layers with the X-junction hints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BC89E306-A28D-37A3-BB1F-ADC1A25ADC05}"/>
              </a:ext>
            </a:extLst>
          </p:cNvPr>
          <p:cNvSpPr txBox="1"/>
          <p:nvPr/>
        </p:nvSpPr>
        <p:spPr>
          <a:xfrm>
            <a:off x="1074520" y="4872427"/>
            <a:ext cx="207116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51" name="组合 150">
            <a:extLst>
              <a:ext uri="{FF2B5EF4-FFF2-40B4-BE49-F238E27FC236}">
                <a16:creationId xmlns:a16="http://schemas.microsoft.com/office/drawing/2014/main" id="{29A475EB-B0B9-6110-68BB-0104202328AF}"/>
              </a:ext>
            </a:extLst>
          </p:cNvPr>
          <p:cNvGrpSpPr/>
          <p:nvPr/>
        </p:nvGrpSpPr>
        <p:grpSpPr>
          <a:xfrm>
            <a:off x="1184351" y="2621486"/>
            <a:ext cx="1839823" cy="2028826"/>
            <a:chOff x="4026527" y="3097940"/>
            <a:chExt cx="1839823" cy="2028826"/>
          </a:xfrm>
        </p:grpSpPr>
        <p:sp>
          <p:nvSpPr>
            <p:cNvPr id="152" name="矩形 151">
              <a:extLst>
                <a:ext uri="{FF2B5EF4-FFF2-40B4-BE49-F238E27FC236}">
                  <a16:creationId xmlns:a16="http://schemas.microsoft.com/office/drawing/2014/main" id="{029EFCAE-EBF4-B3BB-E400-40274E49E0FD}"/>
                </a:ext>
              </a:extLst>
            </p:cNvPr>
            <p:cNvSpPr/>
            <p:nvPr/>
          </p:nvSpPr>
          <p:spPr>
            <a:xfrm>
              <a:off x="4026527" y="3097940"/>
              <a:ext cx="1839823" cy="2028826"/>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75431D46-CCFD-2595-368E-2C33510B824E}"/>
                </a:ext>
              </a:extLst>
            </p:cNvPr>
            <p:cNvSpPr/>
            <p:nvPr/>
          </p:nvSpPr>
          <p:spPr>
            <a:xfrm>
              <a:off x="4141434" y="3656940"/>
              <a:ext cx="976567" cy="976567"/>
            </a:xfrm>
            <a:prstGeom prst="ellipse">
              <a:avLst/>
            </a:prstGeom>
            <a:solidFill>
              <a:srgbClr val="D6F6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A0F9FA26-2187-4802-1CAD-F7B91D3B83B2}"/>
                </a:ext>
              </a:extLst>
            </p:cNvPr>
            <p:cNvSpPr/>
            <p:nvPr/>
          </p:nvSpPr>
          <p:spPr>
            <a:xfrm>
              <a:off x="5194042" y="3447437"/>
              <a:ext cx="554989" cy="775499"/>
            </a:xfrm>
            <a:prstGeom prst="rect">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71BDB38B-23B5-5DB9-A051-9F178BF24CDC}"/>
                </a:ext>
              </a:extLst>
            </p:cNvPr>
            <p:cNvSpPr/>
            <p:nvPr/>
          </p:nvSpPr>
          <p:spPr>
            <a:xfrm>
              <a:off x="4673389" y="3820674"/>
              <a:ext cx="1053161" cy="1053161"/>
            </a:xfrm>
            <a:prstGeom prst="ellipse">
              <a:avLst/>
            </a:prstGeom>
            <a:solidFill>
              <a:srgbClr val="D694B5">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C819533E-ECA6-7B95-E76D-9517986F207F}"/>
                    </a:ext>
                  </a:extLst>
                </p:cNvPr>
                <p:cNvSpPr txBox="1"/>
                <p:nvPr/>
              </p:nvSpPr>
              <p:spPr>
                <a:xfrm>
                  <a:off x="4074824" y="3179702"/>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1</m:t>
                            </m:r>
                          </m:sub>
                        </m:sSub>
                      </m:oMath>
                    </m:oMathPara>
                  </a14:m>
                  <a:endParaRPr lang="zh-CN" altLang="en-US" dirty="0"/>
                </a:p>
              </p:txBody>
            </p:sp>
          </mc:Choice>
          <mc:Fallback xmlns="">
            <p:sp>
              <p:nvSpPr>
                <p:cNvPr id="156" name="文本框 155">
                  <a:extLst>
                    <a:ext uri="{FF2B5EF4-FFF2-40B4-BE49-F238E27FC236}">
                      <a16:creationId xmlns:a16="http://schemas.microsoft.com/office/drawing/2014/main" id="{C819533E-ECA6-7B95-E76D-9517986F207F}"/>
                    </a:ext>
                  </a:extLst>
                </p:cNvPr>
                <p:cNvSpPr txBox="1">
                  <a:spLocks noRot="1" noChangeAspect="1" noMove="1" noResize="1" noEditPoints="1" noAdjustHandles="1" noChangeArrowheads="1" noChangeShapeType="1" noTextEdit="1"/>
                </p:cNvSpPr>
                <p:nvPr/>
              </p:nvSpPr>
              <p:spPr>
                <a:xfrm>
                  <a:off x="4074824" y="3179702"/>
                  <a:ext cx="472356" cy="37427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3B5D0798-E965-D23B-AA96-E38052AAB339}"/>
                    </a:ext>
                  </a:extLst>
                </p:cNvPr>
                <p:cNvSpPr txBox="1"/>
                <p:nvPr/>
              </p:nvSpPr>
              <p:spPr>
                <a:xfrm>
                  <a:off x="4297411" y="3775250"/>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2</m:t>
                            </m:r>
                          </m:sub>
                        </m:sSub>
                      </m:oMath>
                    </m:oMathPara>
                  </a14:m>
                  <a:endParaRPr lang="zh-CN" altLang="en-US" dirty="0"/>
                </a:p>
              </p:txBody>
            </p:sp>
          </mc:Choice>
          <mc:Fallback xmlns="">
            <p:sp>
              <p:nvSpPr>
                <p:cNvPr id="157" name="文本框 156">
                  <a:extLst>
                    <a:ext uri="{FF2B5EF4-FFF2-40B4-BE49-F238E27FC236}">
                      <a16:creationId xmlns:a16="http://schemas.microsoft.com/office/drawing/2014/main" id="{3B5D0798-E965-D23B-AA96-E38052AAB339}"/>
                    </a:ext>
                  </a:extLst>
                </p:cNvPr>
                <p:cNvSpPr txBox="1">
                  <a:spLocks noRot="1" noChangeAspect="1" noMove="1" noResize="1" noEditPoints="1" noAdjustHandles="1" noChangeArrowheads="1" noChangeShapeType="1" noTextEdit="1"/>
                </p:cNvSpPr>
                <p:nvPr/>
              </p:nvSpPr>
              <p:spPr>
                <a:xfrm>
                  <a:off x="4297411" y="3775250"/>
                  <a:ext cx="472356" cy="374270"/>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9E3CB3C2-1582-9828-4FAB-C465E2C3C674}"/>
                    </a:ext>
                  </a:extLst>
                </p:cNvPr>
                <p:cNvSpPr txBox="1"/>
                <p:nvPr/>
              </p:nvSpPr>
              <p:spPr>
                <a:xfrm>
                  <a:off x="5227716" y="3469805"/>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3</m:t>
                            </m:r>
                          </m:sub>
                        </m:sSub>
                      </m:oMath>
                    </m:oMathPara>
                  </a14:m>
                  <a:endParaRPr lang="zh-CN" altLang="en-US" dirty="0"/>
                </a:p>
              </p:txBody>
            </p:sp>
          </mc:Choice>
          <mc:Fallback xmlns="">
            <p:sp>
              <p:nvSpPr>
                <p:cNvPr id="158" name="文本框 157">
                  <a:extLst>
                    <a:ext uri="{FF2B5EF4-FFF2-40B4-BE49-F238E27FC236}">
                      <a16:creationId xmlns:a16="http://schemas.microsoft.com/office/drawing/2014/main" id="{9E3CB3C2-1582-9828-4FAB-C465E2C3C674}"/>
                    </a:ext>
                  </a:extLst>
                </p:cNvPr>
                <p:cNvSpPr txBox="1">
                  <a:spLocks noRot="1" noChangeAspect="1" noMove="1" noResize="1" noEditPoints="1" noAdjustHandles="1" noChangeArrowheads="1" noChangeShapeType="1" noTextEdit="1"/>
                </p:cNvSpPr>
                <p:nvPr/>
              </p:nvSpPr>
              <p:spPr>
                <a:xfrm>
                  <a:off x="5227716" y="3469805"/>
                  <a:ext cx="472356" cy="374270"/>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001C84AA-94EB-DF05-E42B-F93215E9E496}"/>
                    </a:ext>
                  </a:extLst>
                </p:cNvPr>
                <p:cNvSpPr txBox="1"/>
                <p:nvPr/>
              </p:nvSpPr>
              <p:spPr>
                <a:xfrm>
                  <a:off x="4676538" y="4017243"/>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4</m:t>
                            </m:r>
                          </m:sub>
                        </m:sSub>
                      </m:oMath>
                    </m:oMathPara>
                  </a14:m>
                  <a:endParaRPr lang="zh-CN" altLang="en-US" dirty="0"/>
                </a:p>
              </p:txBody>
            </p:sp>
          </mc:Choice>
          <mc:Fallback xmlns="">
            <p:sp>
              <p:nvSpPr>
                <p:cNvPr id="159" name="文本框 158">
                  <a:extLst>
                    <a:ext uri="{FF2B5EF4-FFF2-40B4-BE49-F238E27FC236}">
                      <a16:creationId xmlns:a16="http://schemas.microsoft.com/office/drawing/2014/main" id="{001C84AA-94EB-DF05-E42B-F93215E9E496}"/>
                    </a:ext>
                  </a:extLst>
                </p:cNvPr>
                <p:cNvSpPr txBox="1">
                  <a:spLocks noRot="1" noChangeAspect="1" noMove="1" noResize="1" noEditPoints="1" noAdjustHandles="1" noChangeArrowheads="1" noChangeShapeType="1" noTextEdit="1"/>
                </p:cNvSpPr>
                <p:nvPr/>
              </p:nvSpPr>
              <p:spPr>
                <a:xfrm>
                  <a:off x="4676538" y="4017243"/>
                  <a:ext cx="472356" cy="374270"/>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350802EF-8B0A-103D-97DC-28114018D2AE}"/>
                    </a:ext>
                  </a:extLst>
                </p:cNvPr>
                <p:cNvSpPr txBox="1"/>
                <p:nvPr/>
              </p:nvSpPr>
              <p:spPr>
                <a:xfrm>
                  <a:off x="5165211" y="3849337"/>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6</m:t>
                            </m:r>
                          </m:sub>
                        </m:sSub>
                      </m:oMath>
                    </m:oMathPara>
                  </a14:m>
                  <a:endParaRPr lang="zh-CN" altLang="en-US" dirty="0"/>
                </a:p>
              </p:txBody>
            </p:sp>
          </mc:Choice>
          <mc:Fallback xmlns="">
            <p:sp>
              <p:nvSpPr>
                <p:cNvPr id="160" name="文本框 159">
                  <a:extLst>
                    <a:ext uri="{FF2B5EF4-FFF2-40B4-BE49-F238E27FC236}">
                      <a16:creationId xmlns:a16="http://schemas.microsoft.com/office/drawing/2014/main" id="{350802EF-8B0A-103D-97DC-28114018D2AE}"/>
                    </a:ext>
                  </a:extLst>
                </p:cNvPr>
                <p:cNvSpPr txBox="1">
                  <a:spLocks noRot="1" noChangeAspect="1" noMove="1" noResize="1" noEditPoints="1" noAdjustHandles="1" noChangeArrowheads="1" noChangeShapeType="1" noTextEdit="1"/>
                </p:cNvSpPr>
                <p:nvPr/>
              </p:nvSpPr>
              <p:spPr>
                <a:xfrm>
                  <a:off x="5165211" y="3849337"/>
                  <a:ext cx="472356" cy="374270"/>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A9B00ABA-FE21-8D22-8B6D-15153C1B5C6E}"/>
                    </a:ext>
                  </a:extLst>
                </p:cNvPr>
                <p:cNvSpPr txBox="1"/>
                <p:nvPr/>
              </p:nvSpPr>
              <p:spPr>
                <a:xfrm>
                  <a:off x="5075643" y="4298111"/>
                  <a:ext cx="472356"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i="1" smtClean="0">
                                <a:solidFill>
                                  <a:schemeClr val="tx1"/>
                                </a:solidFill>
                                <a:latin typeface="Cambria Math" panose="02040503050406030204" pitchFamily="18" charset="0"/>
                              </a:rPr>
                              <m:t>𝑅</m:t>
                            </m:r>
                          </m:e>
                          <m:sub>
                            <m:r>
                              <a:rPr kumimoji="1" lang="en-US" altLang="zh-CN" sz="1800" b="0" i="1" smtClean="0">
                                <a:solidFill>
                                  <a:schemeClr val="tx1"/>
                                </a:solidFill>
                                <a:latin typeface="Cambria Math" panose="02040503050406030204" pitchFamily="18" charset="0"/>
                              </a:rPr>
                              <m:t>5</m:t>
                            </m:r>
                          </m:sub>
                        </m:sSub>
                      </m:oMath>
                    </m:oMathPara>
                  </a14:m>
                  <a:endParaRPr lang="zh-CN" altLang="en-US" dirty="0"/>
                </a:p>
              </p:txBody>
            </p:sp>
          </mc:Choice>
          <mc:Fallback xmlns="">
            <p:sp>
              <p:nvSpPr>
                <p:cNvPr id="161" name="文本框 160">
                  <a:extLst>
                    <a:ext uri="{FF2B5EF4-FFF2-40B4-BE49-F238E27FC236}">
                      <a16:creationId xmlns:a16="http://schemas.microsoft.com/office/drawing/2014/main" id="{A9B00ABA-FE21-8D22-8B6D-15153C1B5C6E}"/>
                    </a:ext>
                  </a:extLst>
                </p:cNvPr>
                <p:cNvSpPr txBox="1">
                  <a:spLocks noRot="1" noChangeAspect="1" noMove="1" noResize="1" noEditPoints="1" noAdjustHandles="1" noChangeArrowheads="1" noChangeShapeType="1" noTextEdit="1"/>
                </p:cNvSpPr>
                <p:nvPr/>
              </p:nvSpPr>
              <p:spPr>
                <a:xfrm>
                  <a:off x="5075643" y="4298111"/>
                  <a:ext cx="472356" cy="374270"/>
                </a:xfrm>
                <a:prstGeom prst="rect">
                  <a:avLst/>
                </a:prstGeom>
                <a:blipFill>
                  <a:blip r:embed="rId38"/>
                  <a:stretch>
                    <a:fillRect/>
                  </a:stretch>
                </a:blipFill>
              </p:spPr>
              <p:txBody>
                <a:bodyPr/>
                <a:lstStyle/>
                <a:p>
                  <a:r>
                    <a:rPr lang="zh-CN" altLang="en-US">
                      <a:noFill/>
                    </a:rPr>
                    <a:t> </a:t>
                  </a:r>
                </a:p>
              </p:txBody>
            </p:sp>
          </mc:Fallback>
        </mc:AlternateContent>
      </p:grpSp>
      <p:sp>
        <p:nvSpPr>
          <p:cNvPr id="165" name="内容占位符 1">
            <a:extLst>
              <a:ext uri="{FF2B5EF4-FFF2-40B4-BE49-F238E27FC236}">
                <a16:creationId xmlns:a16="http://schemas.microsoft.com/office/drawing/2014/main" id="{7956439F-EAB0-D6C1-F0F4-94F0822347C2}"/>
              </a:ext>
            </a:extLst>
          </p:cNvPr>
          <p:cNvSpPr txBox="1">
            <a:spLocks/>
          </p:cNvSpPr>
          <p:nvPr/>
        </p:nvSpPr>
        <p:spPr>
          <a:xfrm>
            <a:off x="1006137" y="5823258"/>
            <a:ext cx="10558585" cy="568851"/>
          </a:xfrm>
          <a:prstGeom prst="rect">
            <a:avLst/>
          </a:prstGeom>
        </p:spPr>
        <p:txBody>
          <a:bodyPr vert="horz" lIns="91440" tIns="45720" rIns="91440" bIns="45720" rtlCol="0" anchor="t">
            <a:no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Clr>
                <a:schemeClr val="tx1"/>
              </a:buClr>
              <a:buNone/>
            </a:pPr>
            <a:r>
              <a:rPr kumimoji="1" lang="en-US" altLang="zh-CN" sz="2500" dirty="0">
                <a:solidFill>
                  <a:srgbClr val="FF0000"/>
                </a:solidFill>
                <a:latin typeface="Arial" panose="020B0604020202020204" pitchFamily="34" charset="0"/>
                <a:cs typeface="Arial" panose="020B0604020202020204" pitchFamily="34" charset="0"/>
              </a:rPr>
              <a:t>The region adjacency graph implies the space of region supporting trees.</a:t>
            </a:r>
          </a:p>
        </p:txBody>
      </p:sp>
      <p:sp>
        <p:nvSpPr>
          <p:cNvPr id="5" name="箭头: 右 4">
            <a:extLst>
              <a:ext uri="{FF2B5EF4-FFF2-40B4-BE49-F238E27FC236}">
                <a16:creationId xmlns:a16="http://schemas.microsoft.com/office/drawing/2014/main" id="{43AB31DE-0308-BB85-BA61-A079D0F285C4}"/>
              </a:ext>
            </a:extLst>
          </p:cNvPr>
          <p:cNvSpPr/>
          <p:nvPr/>
        </p:nvSpPr>
        <p:spPr>
          <a:xfrm>
            <a:off x="5998284" y="3466697"/>
            <a:ext cx="525336" cy="30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323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6" grpId="0"/>
      <p:bldP spid="27" grpId="0"/>
      <p:bldP spid="29" grpId="0"/>
      <p:bldP spid="165"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1.1 Building the region adjacency graph </a:t>
            </a:r>
          </a:p>
        </p:txBody>
      </p:sp>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5"/>
            <a:ext cx="10915650" cy="1079454"/>
          </a:xfrm>
        </p:spPr>
        <p:txBody>
          <a:bodyPr vert="horz" lIns="91440" tIns="45720" rIns="91440" bIns="45720" rtlCol="0">
            <a:normAutofit/>
          </a:bodyPr>
          <a:lstStyle/>
          <a:p>
            <a:pPr algn="just"/>
            <a:r>
              <a:rPr lang="en-US" altLang="zh-CN" kern="0" dirty="0">
                <a:latin typeface="Arial" panose="020B0604020202020204" pitchFamily="34" charset="0"/>
                <a:ea typeface="ＭＳ Ｐゴシック"/>
                <a:cs typeface="Arial" panose="020B0604020202020204" pitchFamily="34" charset="0"/>
              </a:rPr>
              <a:t>Directly enumerating over all region supporting trees from the initial region adjacency graph is rather expensive.</a:t>
            </a:r>
            <a:endParaRPr lang="zh-CN" altLang="en-US" kern="0" dirty="0">
              <a:latin typeface="Arial" panose="020B0604020202020204" pitchFamily="34" charset="0"/>
              <a:ea typeface="ＭＳ Ｐゴシック"/>
              <a:cs typeface="Arial" panose="020B0604020202020204" pitchFamily="34" charset="0"/>
            </a:endParaRPr>
          </a:p>
        </p:txBody>
      </p:sp>
      <p:grpSp>
        <p:nvGrpSpPr>
          <p:cNvPr id="8" name="组合 7">
            <a:extLst>
              <a:ext uri="{FF2B5EF4-FFF2-40B4-BE49-F238E27FC236}">
                <a16:creationId xmlns:a16="http://schemas.microsoft.com/office/drawing/2014/main" id="{D8804C5B-901F-186F-BDF2-505F9C51AAFD}"/>
              </a:ext>
            </a:extLst>
          </p:cNvPr>
          <p:cNvGrpSpPr/>
          <p:nvPr/>
        </p:nvGrpSpPr>
        <p:grpSpPr>
          <a:xfrm>
            <a:off x="1119089" y="3066119"/>
            <a:ext cx="2052330" cy="1872352"/>
            <a:chOff x="-62884" y="536087"/>
            <a:chExt cx="2796515" cy="2551276"/>
          </a:xfrm>
        </p:grpSpPr>
        <p:sp>
          <p:nvSpPr>
            <p:cNvPr id="9" name="矩形 8">
              <a:extLst>
                <a:ext uri="{FF2B5EF4-FFF2-40B4-BE49-F238E27FC236}">
                  <a16:creationId xmlns:a16="http://schemas.microsoft.com/office/drawing/2014/main" id="{7C9C1A53-2944-5BE4-B909-6750B2E28D70}"/>
                </a:ext>
              </a:extLst>
            </p:cNvPr>
            <p:cNvSpPr/>
            <p:nvPr/>
          </p:nvSpPr>
          <p:spPr>
            <a:xfrm>
              <a:off x="-4255" y="536087"/>
              <a:ext cx="2506951" cy="2551276"/>
            </a:xfrm>
            <a:prstGeom prst="rect">
              <a:avLst/>
            </a:prstGeom>
            <a:solidFill>
              <a:srgbClr val="FFF2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10" name="椭圆 9">
              <a:extLst>
                <a:ext uri="{FF2B5EF4-FFF2-40B4-BE49-F238E27FC236}">
                  <a16:creationId xmlns:a16="http://schemas.microsoft.com/office/drawing/2014/main" id="{9AA17DF0-5E1E-A135-E597-D97327728129}"/>
                </a:ext>
              </a:extLst>
            </p:cNvPr>
            <p:cNvSpPr/>
            <p:nvPr/>
          </p:nvSpPr>
          <p:spPr>
            <a:xfrm>
              <a:off x="284412" y="640511"/>
              <a:ext cx="1530123" cy="159978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11" name="矩形 10">
              <a:extLst>
                <a:ext uri="{FF2B5EF4-FFF2-40B4-BE49-F238E27FC236}">
                  <a16:creationId xmlns:a16="http://schemas.microsoft.com/office/drawing/2014/main" id="{38739E48-06C0-2FFA-60D9-365603B926B5}"/>
                </a:ext>
              </a:extLst>
            </p:cNvPr>
            <p:cNvSpPr/>
            <p:nvPr/>
          </p:nvSpPr>
          <p:spPr>
            <a:xfrm>
              <a:off x="950721" y="888790"/>
              <a:ext cx="626839" cy="74687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12" name="等腰三角形 94">
              <a:extLst>
                <a:ext uri="{FF2B5EF4-FFF2-40B4-BE49-F238E27FC236}">
                  <a16:creationId xmlns:a16="http://schemas.microsoft.com/office/drawing/2014/main" id="{882108F9-9BCA-B9C4-E032-A15125D0F6FC}"/>
                </a:ext>
              </a:extLst>
            </p:cNvPr>
            <p:cNvSpPr/>
            <p:nvPr/>
          </p:nvSpPr>
          <p:spPr>
            <a:xfrm rot="9287202">
              <a:off x="1768041" y="1387795"/>
              <a:ext cx="965590" cy="1260046"/>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BE73BD79-D482-3B2A-F172-3060822EA148}"/>
                    </a:ext>
                  </a:extLst>
                </p:cNvPr>
                <p:cNvSpPr txBox="1">
                  <a:spLocks/>
                </p:cNvSpPr>
                <p:nvPr/>
              </p:nvSpPr>
              <p:spPr>
                <a:xfrm>
                  <a:off x="-62884" y="603791"/>
                  <a:ext cx="509613" cy="481400"/>
                </a:xfrm>
                <a:prstGeom prst="rect">
                  <a:avLst/>
                </a:prstGeom>
                <a:ln>
                  <a:noFill/>
                </a:ln>
              </p:spPr>
              <p:txBody>
                <a:bodyPr vert="horz" lIns="91440" tIns="45719" rIns="91440" bIns="45719"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6" name="内容占位符 2">
                  <a:extLst>
                    <a:ext uri="{FF2B5EF4-FFF2-40B4-BE49-F238E27FC236}">
                      <a16:creationId xmlns:a16="http://schemas.microsoft.com/office/drawing/2014/main" id="{BF94D553-13CD-4018-9B15-97AD006C6272}"/>
                    </a:ext>
                  </a:extLst>
                </p:cNvPr>
                <p:cNvSpPr txBox="1">
                  <a:spLocks noRot="1" noChangeAspect="1" noMove="1" noResize="1" noEditPoints="1" noAdjustHandles="1" noChangeArrowheads="1" noChangeShapeType="1" noTextEdit="1"/>
                </p:cNvSpPr>
                <p:nvPr/>
              </p:nvSpPr>
              <p:spPr>
                <a:xfrm>
                  <a:off x="-62884" y="603791"/>
                  <a:ext cx="509613" cy="481400"/>
                </a:xfrm>
                <a:prstGeom prst="rect">
                  <a:avLst/>
                </a:prstGeom>
                <a:blipFill>
                  <a:blip r:embed="rId7"/>
                  <a:stretch>
                    <a:fillRect r="-48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0B55EC8-415F-7C2C-9E04-E0DBD762E31D}"/>
                    </a:ext>
                  </a:extLst>
                </p:cNvPr>
                <p:cNvSpPr txBox="1"/>
                <p:nvPr/>
              </p:nvSpPr>
              <p:spPr>
                <a:xfrm>
                  <a:off x="426753" y="1069803"/>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m:oMathPara>
                  </a14:m>
                  <a:endParaRPr lang="zh-CN" altLang="en-US" sz="2000" dirty="0"/>
                </a:p>
              </p:txBody>
            </p:sp>
          </mc:Choice>
          <mc:Fallback xmlns="">
            <p:sp>
              <p:nvSpPr>
                <p:cNvPr id="87" name="文本框 86">
                  <a:extLst>
                    <a:ext uri="{FF2B5EF4-FFF2-40B4-BE49-F238E27FC236}">
                      <a16:creationId xmlns:a16="http://schemas.microsoft.com/office/drawing/2014/main" id="{B1C31615-9BA8-4665-9765-AD4FB49DC236}"/>
                    </a:ext>
                  </a:extLst>
                </p:cNvPr>
                <p:cNvSpPr txBox="1">
                  <a:spLocks noRot="1" noChangeAspect="1" noMove="1" noResize="1" noEditPoints="1" noAdjustHandles="1" noChangeArrowheads="1" noChangeShapeType="1" noTextEdit="1"/>
                </p:cNvSpPr>
                <p:nvPr/>
              </p:nvSpPr>
              <p:spPr>
                <a:xfrm>
                  <a:off x="426753" y="1069803"/>
                  <a:ext cx="642067" cy="400110"/>
                </a:xfrm>
                <a:prstGeom prst="rect">
                  <a:avLst/>
                </a:prstGeom>
                <a:blipFill>
                  <a:blip r:embed="rId8"/>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8F6C390-51BE-A479-ADB1-21B0F878EF34}"/>
                    </a:ext>
                  </a:extLst>
                </p:cNvPr>
                <p:cNvSpPr txBox="1"/>
                <p:nvPr/>
              </p:nvSpPr>
              <p:spPr>
                <a:xfrm>
                  <a:off x="988521" y="108794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oMath>
                    </m:oMathPara>
                  </a14:m>
                  <a:endParaRPr lang="zh-CN" altLang="en-US" sz="2000" dirty="0"/>
                </a:p>
              </p:txBody>
            </p:sp>
          </mc:Choice>
          <mc:Fallback xmlns="">
            <p:sp>
              <p:nvSpPr>
                <p:cNvPr id="88" name="文本框 87">
                  <a:extLst>
                    <a:ext uri="{FF2B5EF4-FFF2-40B4-BE49-F238E27FC236}">
                      <a16:creationId xmlns:a16="http://schemas.microsoft.com/office/drawing/2014/main" id="{6E0790F5-6CF0-428A-ABD1-F56B06D6C66E}"/>
                    </a:ext>
                  </a:extLst>
                </p:cNvPr>
                <p:cNvSpPr txBox="1">
                  <a:spLocks noRot="1" noChangeAspect="1" noMove="1" noResize="1" noEditPoints="1" noAdjustHandles="1" noChangeArrowheads="1" noChangeShapeType="1" noTextEdit="1"/>
                </p:cNvSpPr>
                <p:nvPr/>
              </p:nvSpPr>
              <p:spPr>
                <a:xfrm>
                  <a:off x="988521" y="1087947"/>
                  <a:ext cx="642067" cy="400110"/>
                </a:xfrm>
                <a:prstGeom prst="rect">
                  <a:avLst/>
                </a:prstGeom>
                <a:blipFill>
                  <a:blip r:embed="rId9"/>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36AF238-7C4D-6A7B-5267-2ADF84678CDA}"/>
                    </a:ext>
                  </a:extLst>
                </p:cNvPr>
                <p:cNvSpPr txBox="1"/>
                <p:nvPr/>
              </p:nvSpPr>
              <p:spPr>
                <a:xfrm>
                  <a:off x="1852299" y="1683429"/>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4</m:t>
                            </m:r>
                          </m:sub>
                        </m:sSub>
                      </m:oMath>
                    </m:oMathPara>
                  </a14:m>
                  <a:endParaRPr lang="zh-CN" altLang="en-US" sz="2000" dirty="0"/>
                </a:p>
              </p:txBody>
            </p:sp>
          </mc:Choice>
          <mc:Fallback xmlns="">
            <p:sp>
              <p:nvSpPr>
                <p:cNvPr id="89" name="文本框 88">
                  <a:extLst>
                    <a:ext uri="{FF2B5EF4-FFF2-40B4-BE49-F238E27FC236}">
                      <a16:creationId xmlns:a16="http://schemas.microsoft.com/office/drawing/2014/main" id="{B10A2761-F09F-40D9-9A06-AB06E7EB0B98}"/>
                    </a:ext>
                  </a:extLst>
                </p:cNvPr>
                <p:cNvSpPr txBox="1">
                  <a:spLocks noRot="1" noChangeAspect="1" noMove="1" noResize="1" noEditPoints="1" noAdjustHandles="1" noChangeArrowheads="1" noChangeShapeType="1" noTextEdit="1"/>
                </p:cNvSpPr>
                <p:nvPr/>
              </p:nvSpPr>
              <p:spPr>
                <a:xfrm>
                  <a:off x="1852299" y="1683429"/>
                  <a:ext cx="642067" cy="400110"/>
                </a:xfrm>
                <a:prstGeom prst="rect">
                  <a:avLst/>
                </a:prstGeom>
                <a:blipFill>
                  <a:blip r:embed="rId10"/>
                  <a:stretch>
                    <a:fillRect b="-36735"/>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2FF96F00-4AE8-9555-28E8-F99F4C51B67C}"/>
                </a:ext>
              </a:extLst>
            </p:cNvPr>
            <p:cNvSpPr/>
            <p:nvPr/>
          </p:nvSpPr>
          <p:spPr>
            <a:xfrm>
              <a:off x="254823" y="1677669"/>
              <a:ext cx="1347930" cy="134793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A900DAD-01E0-45A0-8D1D-5F4A88F5C2F4}"/>
                    </a:ext>
                  </a:extLst>
                </p:cNvPr>
                <p:cNvSpPr txBox="1"/>
                <p:nvPr/>
              </p:nvSpPr>
              <p:spPr>
                <a:xfrm>
                  <a:off x="646688" y="173337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5</m:t>
                            </m:r>
                          </m:sub>
                        </m:sSub>
                      </m:oMath>
                    </m:oMathPara>
                  </a14:m>
                  <a:endParaRPr lang="zh-CN" altLang="en-US" sz="2000" dirty="0"/>
                </a:p>
              </p:txBody>
            </p:sp>
          </mc:Choice>
          <mc:Fallback xmlns="">
            <p:sp>
              <p:nvSpPr>
                <p:cNvPr id="91" name="文本框 90">
                  <a:extLst>
                    <a:ext uri="{FF2B5EF4-FFF2-40B4-BE49-F238E27FC236}">
                      <a16:creationId xmlns:a16="http://schemas.microsoft.com/office/drawing/2014/main" id="{B8FBAC8D-3D45-4FC3-B4A8-37E853D9312A}"/>
                    </a:ext>
                  </a:extLst>
                </p:cNvPr>
                <p:cNvSpPr txBox="1">
                  <a:spLocks noRot="1" noChangeAspect="1" noMove="1" noResize="1" noEditPoints="1" noAdjustHandles="1" noChangeArrowheads="1" noChangeShapeType="1" noTextEdit="1"/>
                </p:cNvSpPr>
                <p:nvPr/>
              </p:nvSpPr>
              <p:spPr>
                <a:xfrm>
                  <a:off x="646688" y="1733377"/>
                  <a:ext cx="642067" cy="400110"/>
                </a:xfrm>
                <a:prstGeom prst="rect">
                  <a:avLst/>
                </a:prstGeom>
                <a:blipFill>
                  <a:blip r:embed="rId11"/>
                  <a:stretch>
                    <a:fillRect b="-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B2A6008-C594-725B-F2B6-B6450437D9EC}"/>
                    </a:ext>
                  </a:extLst>
                </p:cNvPr>
                <p:cNvSpPr txBox="1"/>
                <p:nvPr/>
              </p:nvSpPr>
              <p:spPr>
                <a:xfrm>
                  <a:off x="639654" y="2357404"/>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6</m:t>
                            </m:r>
                          </m:sub>
                        </m:sSub>
                      </m:oMath>
                    </m:oMathPara>
                  </a14:m>
                  <a:endParaRPr lang="zh-CN" altLang="en-US" sz="2000" dirty="0"/>
                </a:p>
              </p:txBody>
            </p:sp>
          </mc:Choice>
          <mc:Fallback xmlns="">
            <p:sp>
              <p:nvSpPr>
                <p:cNvPr id="92" name="文本框 91">
                  <a:extLst>
                    <a:ext uri="{FF2B5EF4-FFF2-40B4-BE49-F238E27FC236}">
                      <a16:creationId xmlns:a16="http://schemas.microsoft.com/office/drawing/2014/main" id="{52997333-BEF2-40BA-A1E3-8D620F32D7CE}"/>
                    </a:ext>
                  </a:extLst>
                </p:cNvPr>
                <p:cNvSpPr txBox="1">
                  <a:spLocks noRot="1" noChangeAspect="1" noMove="1" noResize="1" noEditPoints="1" noAdjustHandles="1" noChangeArrowheads="1" noChangeShapeType="1" noTextEdit="1"/>
                </p:cNvSpPr>
                <p:nvPr/>
              </p:nvSpPr>
              <p:spPr>
                <a:xfrm>
                  <a:off x="639654" y="2357404"/>
                  <a:ext cx="642067" cy="400110"/>
                </a:xfrm>
                <a:prstGeom prst="rect">
                  <a:avLst/>
                </a:prstGeom>
                <a:blipFill>
                  <a:blip r:embed="rId12"/>
                  <a:stretch>
                    <a:fillRect b="-39583"/>
                  </a:stretch>
                </a:blipFill>
              </p:spPr>
              <p:txBody>
                <a:bodyPr/>
                <a:lstStyle/>
                <a:p>
                  <a:r>
                    <a:rPr lang="zh-CN" altLang="en-US">
                      <a:noFill/>
                    </a:rPr>
                    <a:t> </a:t>
                  </a:r>
                </a:p>
              </p:txBody>
            </p:sp>
          </mc:Fallback>
        </mc:AlternateContent>
      </p:grpSp>
      <p:sp>
        <p:nvSpPr>
          <p:cNvPr id="24" name="内容占位符 1">
            <a:extLst>
              <a:ext uri="{FF2B5EF4-FFF2-40B4-BE49-F238E27FC236}">
                <a16:creationId xmlns:a16="http://schemas.microsoft.com/office/drawing/2014/main" id="{A8FB9668-7147-3A60-6D00-572CCEAAE259}"/>
              </a:ext>
            </a:extLst>
          </p:cNvPr>
          <p:cNvSpPr txBox="1">
            <a:spLocks/>
          </p:cNvSpPr>
          <p:nvPr/>
        </p:nvSpPr>
        <p:spPr>
          <a:xfrm>
            <a:off x="7938386" y="5164334"/>
            <a:ext cx="3773213" cy="404254"/>
          </a:xfrm>
          <a:prstGeom prst="rect">
            <a:avLst/>
          </a:prstGeom>
          <a:ln>
            <a:noFill/>
          </a:ln>
        </p:spPr>
        <p:txBody>
          <a:bodyPr vert="horz" lIns="91440" tIns="45720" rIns="91440" bIns="45720" rtlCol="0" anchor="t">
            <a:no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altLang="zh-CN" sz="1800" kern="0" dirty="0">
                <a:latin typeface="Arial" panose="020B0604020202020204" pitchFamily="34" charset="0"/>
                <a:ea typeface="ＭＳ Ｐゴシック"/>
                <a:cs typeface="Arial" panose="020B0604020202020204" pitchFamily="34" charset="0"/>
              </a:rPr>
              <a:t>Numerous region supporting trees</a:t>
            </a:r>
            <a:endParaRPr kumimoji="1" lang="en-US" altLang="zh-CN" dirty="0"/>
          </a:p>
        </p:txBody>
      </p:sp>
      <p:sp>
        <p:nvSpPr>
          <p:cNvPr id="25" name="内容占位符 1">
            <a:extLst>
              <a:ext uri="{FF2B5EF4-FFF2-40B4-BE49-F238E27FC236}">
                <a16:creationId xmlns:a16="http://schemas.microsoft.com/office/drawing/2014/main" id="{0092AEE0-B670-D457-D985-47F369F2AB90}"/>
              </a:ext>
            </a:extLst>
          </p:cNvPr>
          <p:cNvSpPr txBox="1">
            <a:spLocks/>
          </p:cNvSpPr>
          <p:nvPr/>
        </p:nvSpPr>
        <p:spPr>
          <a:xfrm>
            <a:off x="10908373" y="3712181"/>
            <a:ext cx="937987" cy="489214"/>
          </a:xfrm>
          <a:prstGeom prst="rect">
            <a:avLst/>
          </a:prstGeom>
        </p:spPr>
        <p:txBody>
          <a:bodyPr vert="horz" lIns="91440" tIns="45720" rIns="91440" bIns="45720" rtlCol="0" anchor="t">
            <a:no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kumimoji="1" lang="en-US" altLang="zh-CN" sz="3200" dirty="0"/>
              <a:t>…</a:t>
            </a:r>
          </a:p>
        </p:txBody>
      </p:sp>
      <p:sp>
        <p:nvSpPr>
          <p:cNvPr id="31" name="箭头: 右 30">
            <a:extLst>
              <a:ext uri="{FF2B5EF4-FFF2-40B4-BE49-F238E27FC236}">
                <a16:creationId xmlns:a16="http://schemas.microsoft.com/office/drawing/2014/main" id="{78A43168-30AF-33B3-345E-51E98C25C04F}"/>
              </a:ext>
            </a:extLst>
          </p:cNvPr>
          <p:cNvSpPr/>
          <p:nvPr/>
        </p:nvSpPr>
        <p:spPr>
          <a:xfrm>
            <a:off x="3376995" y="3910897"/>
            <a:ext cx="787525"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55CB0D2-0319-E72C-08D8-E107D1A22DE1}"/>
              </a:ext>
            </a:extLst>
          </p:cNvPr>
          <p:cNvSpPr txBox="1"/>
          <p:nvPr/>
        </p:nvSpPr>
        <p:spPr>
          <a:xfrm>
            <a:off x="1070296" y="5164334"/>
            <a:ext cx="207116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41A640DC-0053-0322-1F92-AFBE6381C2FF}"/>
              </a:ext>
            </a:extLst>
          </p:cNvPr>
          <p:cNvSpPr txBox="1"/>
          <p:nvPr/>
        </p:nvSpPr>
        <p:spPr>
          <a:xfrm>
            <a:off x="4400125" y="5168664"/>
            <a:ext cx="2996975"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Initial region adj. graph</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箭头: 右 2">
            <a:extLst>
              <a:ext uri="{FF2B5EF4-FFF2-40B4-BE49-F238E27FC236}">
                <a16:creationId xmlns:a16="http://schemas.microsoft.com/office/drawing/2014/main" id="{48F03502-A864-7237-D670-9191076CDAC4}"/>
              </a:ext>
            </a:extLst>
          </p:cNvPr>
          <p:cNvSpPr/>
          <p:nvPr/>
        </p:nvSpPr>
        <p:spPr>
          <a:xfrm>
            <a:off x="7417183" y="3907042"/>
            <a:ext cx="787525"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3854D9FA-1234-61E5-DE7C-82D45204A9EE}"/>
                  </a:ext>
                </a:extLst>
              </p:cNvPr>
              <p:cNvSpPr/>
              <p:nvPr/>
            </p:nvSpPr>
            <p:spPr>
              <a:xfrm>
                <a:off x="9288497" y="3251321"/>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5" name="椭圆 4">
                <a:extLst>
                  <a:ext uri="{FF2B5EF4-FFF2-40B4-BE49-F238E27FC236}">
                    <a16:creationId xmlns:a16="http://schemas.microsoft.com/office/drawing/2014/main" id="{3854D9FA-1234-61E5-DE7C-82D45204A9EE}"/>
                  </a:ext>
                </a:extLst>
              </p:cNvPr>
              <p:cNvSpPr>
                <a:spLocks noRot="1" noChangeAspect="1" noMove="1" noResize="1" noEditPoints="1" noAdjustHandles="1" noChangeArrowheads="1" noChangeShapeType="1" noTextEdit="1"/>
              </p:cNvSpPr>
              <p:nvPr/>
            </p:nvSpPr>
            <p:spPr>
              <a:xfrm>
                <a:off x="9288497" y="3251321"/>
                <a:ext cx="375243" cy="375243"/>
              </a:xfrm>
              <a:prstGeom prst="ellipse">
                <a:avLst/>
              </a:prstGeom>
              <a:blipFill>
                <a:blip r:embed="rId20"/>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5A5C063C-2FA8-97CE-B6D3-EDDD5FAAA288}"/>
                  </a:ext>
                </a:extLst>
              </p:cNvPr>
              <p:cNvSpPr/>
              <p:nvPr/>
            </p:nvSpPr>
            <p:spPr>
              <a:xfrm>
                <a:off x="9288497" y="3833398"/>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6" name="椭圆 5">
                <a:extLst>
                  <a:ext uri="{FF2B5EF4-FFF2-40B4-BE49-F238E27FC236}">
                    <a16:creationId xmlns:a16="http://schemas.microsoft.com/office/drawing/2014/main" id="{5A5C063C-2FA8-97CE-B6D3-EDDD5FAAA288}"/>
                  </a:ext>
                </a:extLst>
              </p:cNvPr>
              <p:cNvSpPr>
                <a:spLocks noRot="1" noChangeAspect="1" noMove="1" noResize="1" noEditPoints="1" noAdjustHandles="1" noChangeArrowheads="1" noChangeShapeType="1" noTextEdit="1"/>
              </p:cNvSpPr>
              <p:nvPr/>
            </p:nvSpPr>
            <p:spPr>
              <a:xfrm>
                <a:off x="9288497" y="3833398"/>
                <a:ext cx="375243" cy="375243"/>
              </a:xfrm>
              <a:prstGeom prst="ellipse">
                <a:avLst/>
              </a:prstGeom>
              <a:blipFill>
                <a:blip r:embed="rId21"/>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C745F98E-BCAC-BE16-4B1B-4C441080C810}"/>
                  </a:ext>
                </a:extLst>
              </p:cNvPr>
              <p:cNvSpPr/>
              <p:nvPr/>
            </p:nvSpPr>
            <p:spPr>
              <a:xfrm>
                <a:off x="9288496" y="4516023"/>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 name="椭圆 6">
                <a:extLst>
                  <a:ext uri="{FF2B5EF4-FFF2-40B4-BE49-F238E27FC236}">
                    <a16:creationId xmlns:a16="http://schemas.microsoft.com/office/drawing/2014/main" id="{C745F98E-BCAC-BE16-4B1B-4C441080C810}"/>
                  </a:ext>
                </a:extLst>
              </p:cNvPr>
              <p:cNvSpPr>
                <a:spLocks noRot="1" noChangeAspect="1" noMove="1" noResize="1" noEditPoints="1" noAdjustHandles="1" noChangeArrowheads="1" noChangeShapeType="1" noTextEdit="1"/>
              </p:cNvSpPr>
              <p:nvPr/>
            </p:nvSpPr>
            <p:spPr>
              <a:xfrm>
                <a:off x="9288496" y="4516023"/>
                <a:ext cx="375243" cy="375243"/>
              </a:xfrm>
              <a:prstGeom prst="ellipse">
                <a:avLst/>
              </a:prstGeom>
              <a:blipFill>
                <a:blip r:embed="rId22"/>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29C37049-B6A2-7344-9850-EB600B92F47A}"/>
                  </a:ext>
                </a:extLst>
              </p:cNvPr>
              <p:cNvSpPr/>
              <p:nvPr/>
            </p:nvSpPr>
            <p:spPr>
              <a:xfrm>
                <a:off x="10100226" y="4131255"/>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2" name="椭圆 21">
                <a:extLst>
                  <a:ext uri="{FF2B5EF4-FFF2-40B4-BE49-F238E27FC236}">
                    <a16:creationId xmlns:a16="http://schemas.microsoft.com/office/drawing/2014/main" id="{29C37049-B6A2-7344-9850-EB600B92F47A}"/>
                  </a:ext>
                </a:extLst>
              </p:cNvPr>
              <p:cNvSpPr>
                <a:spLocks noRot="1" noChangeAspect="1" noMove="1" noResize="1" noEditPoints="1" noAdjustHandles="1" noChangeArrowheads="1" noChangeShapeType="1" noTextEdit="1"/>
              </p:cNvSpPr>
              <p:nvPr/>
            </p:nvSpPr>
            <p:spPr>
              <a:xfrm>
                <a:off x="10100226" y="4131255"/>
                <a:ext cx="375243" cy="375243"/>
              </a:xfrm>
              <a:prstGeom prst="ellipse">
                <a:avLst/>
              </a:prstGeom>
              <a:blipFill>
                <a:blip r:embed="rId23"/>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a:extLst>
                  <a:ext uri="{FF2B5EF4-FFF2-40B4-BE49-F238E27FC236}">
                    <a16:creationId xmlns:a16="http://schemas.microsoft.com/office/drawing/2014/main" id="{5A25BA99-001D-578B-65E3-2C1BD4E89EB8}"/>
                  </a:ext>
                </a:extLst>
              </p:cNvPr>
              <p:cNvSpPr/>
              <p:nvPr/>
            </p:nvSpPr>
            <p:spPr>
              <a:xfrm>
                <a:off x="8292730" y="3915905"/>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23" name="椭圆 22">
                <a:extLst>
                  <a:ext uri="{FF2B5EF4-FFF2-40B4-BE49-F238E27FC236}">
                    <a16:creationId xmlns:a16="http://schemas.microsoft.com/office/drawing/2014/main" id="{5A25BA99-001D-578B-65E3-2C1BD4E89EB8}"/>
                  </a:ext>
                </a:extLst>
              </p:cNvPr>
              <p:cNvSpPr>
                <a:spLocks noRot="1" noChangeAspect="1" noMove="1" noResize="1" noEditPoints="1" noAdjustHandles="1" noChangeArrowheads="1" noChangeShapeType="1" noTextEdit="1"/>
              </p:cNvSpPr>
              <p:nvPr/>
            </p:nvSpPr>
            <p:spPr>
              <a:xfrm>
                <a:off x="8292730" y="3915905"/>
                <a:ext cx="375243" cy="375243"/>
              </a:xfrm>
              <a:prstGeom prst="ellipse">
                <a:avLst/>
              </a:prstGeom>
              <a:blipFill>
                <a:blip r:embed="rId24"/>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11682948-658A-EB73-A3BD-90A515C9FBF3}"/>
                  </a:ext>
                </a:extLst>
              </p:cNvPr>
              <p:cNvSpPr/>
              <p:nvPr/>
            </p:nvSpPr>
            <p:spPr>
              <a:xfrm>
                <a:off x="10735949" y="3251321"/>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26" name="椭圆 25">
                <a:extLst>
                  <a:ext uri="{FF2B5EF4-FFF2-40B4-BE49-F238E27FC236}">
                    <a16:creationId xmlns:a16="http://schemas.microsoft.com/office/drawing/2014/main" id="{11682948-658A-EB73-A3BD-90A515C9FBF3}"/>
                  </a:ext>
                </a:extLst>
              </p:cNvPr>
              <p:cNvSpPr>
                <a:spLocks noRot="1" noChangeAspect="1" noMove="1" noResize="1" noEditPoints="1" noAdjustHandles="1" noChangeArrowheads="1" noChangeShapeType="1" noTextEdit="1"/>
              </p:cNvSpPr>
              <p:nvPr/>
            </p:nvSpPr>
            <p:spPr>
              <a:xfrm>
                <a:off x="10735949" y="3251321"/>
                <a:ext cx="375243" cy="375243"/>
              </a:xfrm>
              <a:prstGeom prst="ellipse">
                <a:avLst/>
              </a:prstGeom>
              <a:blipFill>
                <a:blip r:embed="rId25"/>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4F70985E-11D6-C83F-39AC-BFD48AF5D776}"/>
                  </a:ext>
                </a:extLst>
              </p:cNvPr>
              <p:cNvSpPr/>
              <p:nvPr/>
            </p:nvSpPr>
            <p:spPr>
              <a:xfrm>
                <a:off x="10735948" y="4516023"/>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27" name="椭圆 26">
                <a:extLst>
                  <a:ext uri="{FF2B5EF4-FFF2-40B4-BE49-F238E27FC236}">
                    <a16:creationId xmlns:a16="http://schemas.microsoft.com/office/drawing/2014/main" id="{4F70985E-11D6-C83F-39AC-BFD48AF5D776}"/>
                  </a:ext>
                </a:extLst>
              </p:cNvPr>
              <p:cNvSpPr>
                <a:spLocks noRot="1" noChangeAspect="1" noMove="1" noResize="1" noEditPoints="1" noAdjustHandles="1" noChangeArrowheads="1" noChangeShapeType="1" noTextEdit="1"/>
              </p:cNvSpPr>
              <p:nvPr/>
            </p:nvSpPr>
            <p:spPr>
              <a:xfrm>
                <a:off x="10735948" y="4516023"/>
                <a:ext cx="375243" cy="375243"/>
              </a:xfrm>
              <a:prstGeom prst="ellipse">
                <a:avLst/>
              </a:prstGeom>
              <a:blipFill>
                <a:blip r:embed="rId26"/>
                <a:stretch>
                  <a:fillRect l="-4688"/>
                </a:stretch>
              </a:blipFill>
              <a:ln w="9525">
                <a:solidFill>
                  <a:schemeClr val="accent1"/>
                </a:solidFill>
              </a:ln>
            </p:spPr>
            <p:txBody>
              <a:bodyPr/>
              <a:lstStyle/>
              <a:p>
                <a:r>
                  <a:rPr lang="zh-CN" altLang="en-US">
                    <a:noFill/>
                  </a:rPr>
                  <a:t> </a:t>
                </a:r>
              </a:p>
            </p:txBody>
          </p:sp>
        </mc:Fallback>
      </mc:AlternateContent>
      <p:cxnSp>
        <p:nvCxnSpPr>
          <p:cNvPr id="32" name="直接连接符 31">
            <a:extLst>
              <a:ext uri="{FF2B5EF4-FFF2-40B4-BE49-F238E27FC236}">
                <a16:creationId xmlns:a16="http://schemas.microsoft.com/office/drawing/2014/main" id="{E4BDFC20-0D45-AB36-1E22-60653C2CCE5C}"/>
              </a:ext>
            </a:extLst>
          </p:cNvPr>
          <p:cNvCxnSpPr>
            <a:stCxn id="23" idx="7"/>
            <a:endCxn id="5" idx="2"/>
          </p:cNvCxnSpPr>
          <p:nvPr/>
        </p:nvCxnSpPr>
        <p:spPr>
          <a:xfrm flipV="1">
            <a:off x="8613020" y="3438943"/>
            <a:ext cx="675477" cy="531915"/>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C2BB3C6-277E-5712-4F31-7A2D4F8BED4A}"/>
              </a:ext>
            </a:extLst>
          </p:cNvPr>
          <p:cNvCxnSpPr>
            <a:cxnSpLocks/>
            <a:stCxn id="5" idx="6"/>
            <a:endCxn id="26" idx="2"/>
          </p:cNvCxnSpPr>
          <p:nvPr/>
        </p:nvCxnSpPr>
        <p:spPr>
          <a:xfrm>
            <a:off x="9663740" y="3438943"/>
            <a:ext cx="1072209"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F9BAE3D-3088-0F25-3E4B-0C9442B17A16}"/>
              </a:ext>
            </a:extLst>
          </p:cNvPr>
          <p:cNvCxnSpPr>
            <a:cxnSpLocks/>
            <a:stCxn id="5" idx="5"/>
            <a:endCxn id="22" idx="1"/>
          </p:cNvCxnSpPr>
          <p:nvPr/>
        </p:nvCxnSpPr>
        <p:spPr>
          <a:xfrm>
            <a:off x="9608787" y="3571611"/>
            <a:ext cx="546392" cy="61459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E9908D6-85BC-9278-F015-34440A7B8799}"/>
              </a:ext>
            </a:extLst>
          </p:cNvPr>
          <p:cNvCxnSpPr>
            <a:cxnSpLocks/>
            <a:stCxn id="22" idx="5"/>
            <a:endCxn id="27" idx="1"/>
          </p:cNvCxnSpPr>
          <p:nvPr/>
        </p:nvCxnSpPr>
        <p:spPr>
          <a:xfrm>
            <a:off x="10420516" y="4451545"/>
            <a:ext cx="370385" cy="119431"/>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0FECB13-9B7D-84B4-9F44-4A40F5357D17}"/>
              </a:ext>
            </a:extLst>
          </p:cNvPr>
          <p:cNvCxnSpPr>
            <a:cxnSpLocks/>
            <a:stCxn id="22" idx="3"/>
            <a:endCxn id="7" idx="6"/>
          </p:cNvCxnSpPr>
          <p:nvPr/>
        </p:nvCxnSpPr>
        <p:spPr>
          <a:xfrm flipH="1">
            <a:off x="9663739" y="4451545"/>
            <a:ext cx="491440"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213CA97-B276-0EB7-5BE3-628287BD9B35}"/>
              </a:ext>
            </a:extLst>
          </p:cNvPr>
          <p:cNvCxnSpPr>
            <a:cxnSpLocks/>
            <a:stCxn id="5" idx="4"/>
            <a:endCxn id="6" idx="0"/>
          </p:cNvCxnSpPr>
          <p:nvPr/>
        </p:nvCxnSpPr>
        <p:spPr>
          <a:xfrm>
            <a:off x="9476119" y="3626564"/>
            <a:ext cx="0" cy="206834"/>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570F340A-112A-B0AC-6C66-2D609545DC69}"/>
              </a:ext>
            </a:extLst>
          </p:cNvPr>
          <p:cNvSpPr txBox="1"/>
          <p:nvPr/>
        </p:nvSpPr>
        <p:spPr>
          <a:xfrm>
            <a:off x="1051247" y="5734957"/>
            <a:ext cx="10707648" cy="492443"/>
          </a:xfrm>
          <a:prstGeom prst="rect">
            <a:avLst/>
          </a:prstGeom>
          <a:noFill/>
        </p:spPr>
        <p:txBody>
          <a:bodyPr wrap="square">
            <a:spAutoFit/>
          </a:bodyPr>
          <a:lstStyle/>
          <a:p>
            <a:pPr algn="ctr"/>
            <a:r>
              <a:rPr lang="en-US" altLang="zh-CN" sz="2600" dirty="0">
                <a:solidFill>
                  <a:srgbClr val="FF0000"/>
                </a:solidFill>
                <a:latin typeface="Arial" panose="020B0604020202020204" pitchFamily="34" charset="0"/>
                <a:cs typeface="Arial" panose="020B0604020202020204" pitchFamily="34" charset="0"/>
              </a:rPr>
              <a:t>How to reduce the space of the region supporting trees?</a:t>
            </a:r>
            <a:endParaRPr lang="zh-CN" altLang="en-US" sz="2600" dirty="0">
              <a:solidFill>
                <a:srgbClr val="FF0000"/>
              </a:solidFill>
              <a:latin typeface="Arial" panose="020B0604020202020204" pitchFamily="34" charset="0"/>
              <a:cs typeface="Arial" panose="020B0604020202020204" pitchFamily="34" charset="0"/>
            </a:endParaRPr>
          </a:p>
        </p:txBody>
      </p:sp>
      <p:grpSp>
        <p:nvGrpSpPr>
          <p:cNvPr id="21" name="组合 20">
            <a:extLst>
              <a:ext uri="{FF2B5EF4-FFF2-40B4-BE49-F238E27FC236}">
                <a16:creationId xmlns:a16="http://schemas.microsoft.com/office/drawing/2014/main" id="{748512B5-61BD-2634-296B-5B6FC9A94C91}"/>
              </a:ext>
            </a:extLst>
          </p:cNvPr>
          <p:cNvGrpSpPr/>
          <p:nvPr/>
        </p:nvGrpSpPr>
        <p:grpSpPr>
          <a:xfrm>
            <a:off x="4448695" y="3234984"/>
            <a:ext cx="2818462" cy="1639945"/>
            <a:chOff x="4448695" y="3234984"/>
            <a:chExt cx="2818462" cy="1639945"/>
          </a:xfrm>
        </p:grpSpPr>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38AD9220-DBFA-91AC-B3B2-1BE263487BB2}"/>
                    </a:ext>
                  </a:extLst>
                </p:cNvPr>
                <p:cNvSpPr/>
                <p:nvPr/>
              </p:nvSpPr>
              <p:spPr>
                <a:xfrm>
                  <a:off x="5444462" y="3234984"/>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72" name="椭圆 71">
                  <a:extLst>
                    <a:ext uri="{FF2B5EF4-FFF2-40B4-BE49-F238E27FC236}">
                      <a16:creationId xmlns:a16="http://schemas.microsoft.com/office/drawing/2014/main" id="{38AD9220-DBFA-91AC-B3B2-1BE263487BB2}"/>
                    </a:ext>
                  </a:extLst>
                </p:cNvPr>
                <p:cNvSpPr>
                  <a:spLocks noRot="1" noChangeAspect="1" noMove="1" noResize="1" noEditPoints="1" noAdjustHandles="1" noChangeArrowheads="1" noChangeShapeType="1" noTextEdit="1"/>
                </p:cNvSpPr>
                <p:nvPr/>
              </p:nvSpPr>
              <p:spPr>
                <a:xfrm>
                  <a:off x="5444462" y="3234984"/>
                  <a:ext cx="375243" cy="375243"/>
                </a:xfrm>
                <a:prstGeom prst="ellipse">
                  <a:avLst/>
                </a:prstGeom>
                <a:blipFill>
                  <a:blip r:embed="rId27"/>
                  <a:stretch>
                    <a:fillRect l="-3125"/>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椭圆 72">
                  <a:extLst>
                    <a:ext uri="{FF2B5EF4-FFF2-40B4-BE49-F238E27FC236}">
                      <a16:creationId xmlns:a16="http://schemas.microsoft.com/office/drawing/2014/main" id="{B633A012-01F4-F39C-6C2B-4921E8CA6D6E}"/>
                    </a:ext>
                  </a:extLst>
                </p:cNvPr>
                <p:cNvSpPr/>
                <p:nvPr/>
              </p:nvSpPr>
              <p:spPr>
                <a:xfrm>
                  <a:off x="5444462" y="3817061"/>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73" name="椭圆 72">
                  <a:extLst>
                    <a:ext uri="{FF2B5EF4-FFF2-40B4-BE49-F238E27FC236}">
                      <a16:creationId xmlns:a16="http://schemas.microsoft.com/office/drawing/2014/main" id="{B633A012-01F4-F39C-6C2B-4921E8CA6D6E}"/>
                    </a:ext>
                  </a:extLst>
                </p:cNvPr>
                <p:cNvSpPr>
                  <a:spLocks noRot="1" noChangeAspect="1" noMove="1" noResize="1" noEditPoints="1" noAdjustHandles="1" noChangeArrowheads="1" noChangeShapeType="1" noTextEdit="1"/>
                </p:cNvSpPr>
                <p:nvPr/>
              </p:nvSpPr>
              <p:spPr>
                <a:xfrm>
                  <a:off x="5444462" y="3817061"/>
                  <a:ext cx="375243" cy="375243"/>
                </a:xfrm>
                <a:prstGeom prst="ellipse">
                  <a:avLst/>
                </a:prstGeom>
                <a:blipFill>
                  <a:blip r:embed="rId28"/>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椭圆 73">
                  <a:extLst>
                    <a:ext uri="{FF2B5EF4-FFF2-40B4-BE49-F238E27FC236}">
                      <a16:creationId xmlns:a16="http://schemas.microsoft.com/office/drawing/2014/main" id="{FEC612F6-9B4B-A0C9-625A-F3222E9A6A43}"/>
                    </a:ext>
                  </a:extLst>
                </p:cNvPr>
                <p:cNvSpPr/>
                <p:nvPr/>
              </p:nvSpPr>
              <p:spPr>
                <a:xfrm>
                  <a:off x="5444461" y="4499686"/>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4" name="椭圆 73">
                  <a:extLst>
                    <a:ext uri="{FF2B5EF4-FFF2-40B4-BE49-F238E27FC236}">
                      <a16:creationId xmlns:a16="http://schemas.microsoft.com/office/drawing/2014/main" id="{FEC612F6-9B4B-A0C9-625A-F3222E9A6A43}"/>
                    </a:ext>
                  </a:extLst>
                </p:cNvPr>
                <p:cNvSpPr>
                  <a:spLocks noRot="1" noChangeAspect="1" noMove="1" noResize="1" noEditPoints="1" noAdjustHandles="1" noChangeArrowheads="1" noChangeShapeType="1" noTextEdit="1"/>
                </p:cNvSpPr>
                <p:nvPr/>
              </p:nvSpPr>
              <p:spPr>
                <a:xfrm>
                  <a:off x="5444461" y="4499686"/>
                  <a:ext cx="375243" cy="375243"/>
                </a:xfrm>
                <a:prstGeom prst="ellipse">
                  <a:avLst/>
                </a:prstGeom>
                <a:blipFill>
                  <a:blip r:embed="rId29"/>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椭圆 74">
                  <a:extLst>
                    <a:ext uri="{FF2B5EF4-FFF2-40B4-BE49-F238E27FC236}">
                      <a16:creationId xmlns:a16="http://schemas.microsoft.com/office/drawing/2014/main" id="{DE4BCE3F-2384-0849-8C7E-74DC5D812D27}"/>
                    </a:ext>
                  </a:extLst>
                </p:cNvPr>
                <p:cNvSpPr/>
                <p:nvPr/>
              </p:nvSpPr>
              <p:spPr>
                <a:xfrm>
                  <a:off x="6256191" y="4114918"/>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75" name="椭圆 74">
                  <a:extLst>
                    <a:ext uri="{FF2B5EF4-FFF2-40B4-BE49-F238E27FC236}">
                      <a16:creationId xmlns:a16="http://schemas.microsoft.com/office/drawing/2014/main" id="{DE4BCE3F-2384-0849-8C7E-74DC5D812D27}"/>
                    </a:ext>
                  </a:extLst>
                </p:cNvPr>
                <p:cNvSpPr>
                  <a:spLocks noRot="1" noChangeAspect="1" noMove="1" noResize="1" noEditPoints="1" noAdjustHandles="1" noChangeArrowheads="1" noChangeShapeType="1" noTextEdit="1"/>
                </p:cNvSpPr>
                <p:nvPr/>
              </p:nvSpPr>
              <p:spPr>
                <a:xfrm>
                  <a:off x="6256191" y="4114918"/>
                  <a:ext cx="375243" cy="375243"/>
                </a:xfrm>
                <a:prstGeom prst="ellipse">
                  <a:avLst/>
                </a:prstGeom>
                <a:blipFill>
                  <a:blip r:embed="rId30"/>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椭圆 75">
                  <a:extLst>
                    <a:ext uri="{FF2B5EF4-FFF2-40B4-BE49-F238E27FC236}">
                      <a16:creationId xmlns:a16="http://schemas.microsoft.com/office/drawing/2014/main" id="{DE8330F5-A2B0-D83F-7608-33E95358224A}"/>
                    </a:ext>
                  </a:extLst>
                </p:cNvPr>
                <p:cNvSpPr/>
                <p:nvPr/>
              </p:nvSpPr>
              <p:spPr>
                <a:xfrm>
                  <a:off x="4448695" y="3899568"/>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76" name="椭圆 75">
                  <a:extLst>
                    <a:ext uri="{FF2B5EF4-FFF2-40B4-BE49-F238E27FC236}">
                      <a16:creationId xmlns:a16="http://schemas.microsoft.com/office/drawing/2014/main" id="{DE8330F5-A2B0-D83F-7608-33E95358224A}"/>
                    </a:ext>
                  </a:extLst>
                </p:cNvPr>
                <p:cNvSpPr>
                  <a:spLocks noRot="1" noChangeAspect="1" noMove="1" noResize="1" noEditPoints="1" noAdjustHandles="1" noChangeArrowheads="1" noChangeShapeType="1" noTextEdit="1"/>
                </p:cNvSpPr>
                <p:nvPr/>
              </p:nvSpPr>
              <p:spPr>
                <a:xfrm>
                  <a:off x="4448695" y="3899568"/>
                  <a:ext cx="375243" cy="375243"/>
                </a:xfrm>
                <a:prstGeom prst="ellipse">
                  <a:avLst/>
                </a:prstGeom>
                <a:blipFill>
                  <a:blip r:embed="rId31"/>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椭圆 76">
                  <a:extLst>
                    <a:ext uri="{FF2B5EF4-FFF2-40B4-BE49-F238E27FC236}">
                      <a16:creationId xmlns:a16="http://schemas.microsoft.com/office/drawing/2014/main" id="{51822EB6-603E-937C-A7D7-F72218A05134}"/>
                    </a:ext>
                  </a:extLst>
                </p:cNvPr>
                <p:cNvSpPr/>
                <p:nvPr/>
              </p:nvSpPr>
              <p:spPr>
                <a:xfrm>
                  <a:off x="6891914" y="3234984"/>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77" name="椭圆 76">
                  <a:extLst>
                    <a:ext uri="{FF2B5EF4-FFF2-40B4-BE49-F238E27FC236}">
                      <a16:creationId xmlns:a16="http://schemas.microsoft.com/office/drawing/2014/main" id="{51822EB6-603E-937C-A7D7-F72218A05134}"/>
                    </a:ext>
                  </a:extLst>
                </p:cNvPr>
                <p:cNvSpPr>
                  <a:spLocks noRot="1" noChangeAspect="1" noMove="1" noResize="1" noEditPoints="1" noAdjustHandles="1" noChangeArrowheads="1" noChangeShapeType="1" noTextEdit="1"/>
                </p:cNvSpPr>
                <p:nvPr/>
              </p:nvSpPr>
              <p:spPr>
                <a:xfrm>
                  <a:off x="6891914" y="3234984"/>
                  <a:ext cx="375243" cy="375243"/>
                </a:xfrm>
                <a:prstGeom prst="ellipse">
                  <a:avLst/>
                </a:prstGeom>
                <a:blipFill>
                  <a:blip r:embed="rId32"/>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椭圆 77">
                  <a:extLst>
                    <a:ext uri="{FF2B5EF4-FFF2-40B4-BE49-F238E27FC236}">
                      <a16:creationId xmlns:a16="http://schemas.microsoft.com/office/drawing/2014/main" id="{22A7D88E-9B59-9A9C-E66D-0B32900332C1}"/>
                    </a:ext>
                  </a:extLst>
                </p:cNvPr>
                <p:cNvSpPr/>
                <p:nvPr/>
              </p:nvSpPr>
              <p:spPr>
                <a:xfrm>
                  <a:off x="6891913" y="4499686"/>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78" name="椭圆 77">
                  <a:extLst>
                    <a:ext uri="{FF2B5EF4-FFF2-40B4-BE49-F238E27FC236}">
                      <a16:creationId xmlns:a16="http://schemas.microsoft.com/office/drawing/2014/main" id="{22A7D88E-9B59-9A9C-E66D-0B32900332C1}"/>
                    </a:ext>
                  </a:extLst>
                </p:cNvPr>
                <p:cNvSpPr>
                  <a:spLocks noRot="1" noChangeAspect="1" noMove="1" noResize="1" noEditPoints="1" noAdjustHandles="1" noChangeArrowheads="1" noChangeShapeType="1" noTextEdit="1"/>
                </p:cNvSpPr>
                <p:nvPr/>
              </p:nvSpPr>
              <p:spPr>
                <a:xfrm>
                  <a:off x="6891913" y="4499686"/>
                  <a:ext cx="375243" cy="375243"/>
                </a:xfrm>
                <a:prstGeom prst="ellipse">
                  <a:avLst/>
                </a:prstGeom>
                <a:blipFill>
                  <a:blip r:embed="rId33"/>
                  <a:stretch>
                    <a:fillRect l="-4762" r="-1587"/>
                  </a:stretch>
                </a:blipFill>
                <a:ln w="9525">
                  <a:solidFill>
                    <a:schemeClr val="accent1"/>
                  </a:solidFill>
                </a:ln>
              </p:spPr>
              <p:txBody>
                <a:bodyPr/>
                <a:lstStyle/>
                <a:p>
                  <a:r>
                    <a:rPr lang="zh-CN" altLang="en-US">
                      <a:noFill/>
                    </a:rPr>
                    <a:t> </a:t>
                  </a:r>
                </a:p>
              </p:txBody>
            </p:sp>
          </mc:Fallback>
        </mc:AlternateContent>
        <p:cxnSp>
          <p:nvCxnSpPr>
            <p:cNvPr id="79" name="连接符: 曲线 78">
              <a:extLst>
                <a:ext uri="{FF2B5EF4-FFF2-40B4-BE49-F238E27FC236}">
                  <a16:creationId xmlns:a16="http://schemas.microsoft.com/office/drawing/2014/main" id="{7D0D1633-2B71-32EE-E985-C21FCE592B9A}"/>
                </a:ext>
              </a:extLst>
            </p:cNvPr>
            <p:cNvCxnSpPr>
              <a:stCxn id="76" idx="0"/>
              <a:endCxn id="77" idx="1"/>
            </p:cNvCxnSpPr>
            <p:nvPr/>
          </p:nvCxnSpPr>
          <p:spPr>
            <a:xfrm rot="5400000" flipH="1" flipV="1">
              <a:off x="5486777" y="2439478"/>
              <a:ext cx="609631" cy="2310550"/>
            </a:xfrm>
            <a:prstGeom prst="curvedConnector3">
              <a:avLst>
                <a:gd name="adj1" fmla="val 134012"/>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连接符: 曲线 79">
              <a:extLst>
                <a:ext uri="{FF2B5EF4-FFF2-40B4-BE49-F238E27FC236}">
                  <a16:creationId xmlns:a16="http://schemas.microsoft.com/office/drawing/2014/main" id="{892FD133-2A2F-732B-3F72-60E77E65990E}"/>
                </a:ext>
              </a:extLst>
            </p:cNvPr>
            <p:cNvCxnSpPr>
              <a:cxnSpLocks/>
              <a:stCxn id="76" idx="4"/>
              <a:endCxn id="78" idx="3"/>
            </p:cNvCxnSpPr>
            <p:nvPr/>
          </p:nvCxnSpPr>
          <p:spPr>
            <a:xfrm rot="16200000" flipH="1">
              <a:off x="5519009" y="3392118"/>
              <a:ext cx="545165" cy="2310549"/>
            </a:xfrm>
            <a:prstGeom prst="curvedConnector3">
              <a:avLst>
                <a:gd name="adj1" fmla="val 132793"/>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96A7A46A-EE4D-CB1E-B1FC-284EF5163AF3}"/>
                </a:ext>
              </a:extLst>
            </p:cNvPr>
            <p:cNvCxnSpPr>
              <a:cxnSpLocks/>
              <a:stCxn id="76" idx="0"/>
              <a:endCxn id="72" idx="2"/>
            </p:cNvCxnSpPr>
            <p:nvPr/>
          </p:nvCxnSpPr>
          <p:spPr>
            <a:xfrm flipV="1">
              <a:off x="4636317" y="3422606"/>
              <a:ext cx="808145" cy="47696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6D8D1B1D-CFF3-32A5-44C3-9DB72187B422}"/>
                </a:ext>
              </a:extLst>
            </p:cNvPr>
            <p:cNvCxnSpPr>
              <a:cxnSpLocks/>
              <a:stCxn id="72" idx="6"/>
              <a:endCxn id="77" idx="2"/>
            </p:cNvCxnSpPr>
            <p:nvPr/>
          </p:nvCxnSpPr>
          <p:spPr>
            <a:xfrm>
              <a:off x="5819705" y="3422606"/>
              <a:ext cx="1072209"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C5A5E524-D59C-67D8-5AE2-BF668B2FEC5C}"/>
                </a:ext>
              </a:extLst>
            </p:cNvPr>
            <p:cNvCxnSpPr>
              <a:cxnSpLocks/>
              <a:stCxn id="72" idx="5"/>
              <a:endCxn id="75" idx="1"/>
            </p:cNvCxnSpPr>
            <p:nvPr/>
          </p:nvCxnSpPr>
          <p:spPr>
            <a:xfrm>
              <a:off x="5764752" y="3555274"/>
              <a:ext cx="546392" cy="61459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1E64C04-5AC3-EEDF-DAC2-F30711FCDCAF}"/>
                </a:ext>
              </a:extLst>
            </p:cNvPr>
            <p:cNvCxnSpPr>
              <a:cxnSpLocks/>
              <a:stCxn id="73" idx="7"/>
              <a:endCxn id="72" idx="5"/>
            </p:cNvCxnSpPr>
            <p:nvPr/>
          </p:nvCxnSpPr>
          <p:spPr>
            <a:xfrm flipV="1">
              <a:off x="5764752" y="3555274"/>
              <a:ext cx="0" cy="31674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9554B79C-153D-4ACF-8572-E8C80ECB0DE6}"/>
                </a:ext>
              </a:extLst>
            </p:cNvPr>
            <p:cNvCxnSpPr>
              <a:cxnSpLocks/>
              <a:stCxn id="76" idx="6"/>
              <a:endCxn id="73" idx="2"/>
            </p:cNvCxnSpPr>
            <p:nvPr/>
          </p:nvCxnSpPr>
          <p:spPr>
            <a:xfrm flipV="1">
              <a:off x="4823938" y="4004683"/>
              <a:ext cx="620524" cy="8250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2A2DC56F-79AB-4A3C-01B3-50CDA33F63C9}"/>
                </a:ext>
              </a:extLst>
            </p:cNvPr>
            <p:cNvCxnSpPr>
              <a:cxnSpLocks/>
              <a:stCxn id="76" idx="5"/>
              <a:endCxn id="74" idx="1"/>
            </p:cNvCxnSpPr>
            <p:nvPr/>
          </p:nvCxnSpPr>
          <p:spPr>
            <a:xfrm>
              <a:off x="4768985" y="4219858"/>
              <a:ext cx="730429" cy="334781"/>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9E75BF4B-8B27-3B5E-2422-03DB803C6D3F}"/>
                </a:ext>
              </a:extLst>
            </p:cNvPr>
            <p:cNvCxnSpPr>
              <a:cxnSpLocks/>
              <a:stCxn id="75" idx="6"/>
              <a:endCxn id="78" idx="1"/>
            </p:cNvCxnSpPr>
            <p:nvPr/>
          </p:nvCxnSpPr>
          <p:spPr>
            <a:xfrm>
              <a:off x="6631434" y="4302540"/>
              <a:ext cx="315432" cy="25209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A77F52B-F554-BE74-5842-4101E4C5ACA4}"/>
                </a:ext>
              </a:extLst>
            </p:cNvPr>
            <p:cNvCxnSpPr>
              <a:cxnSpLocks/>
              <a:stCxn id="77" idx="3"/>
              <a:endCxn id="78" idx="1"/>
            </p:cNvCxnSpPr>
            <p:nvPr/>
          </p:nvCxnSpPr>
          <p:spPr>
            <a:xfrm flipH="1">
              <a:off x="6946866" y="3555274"/>
              <a:ext cx="1" cy="999365"/>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8E8CD5A9-24F5-E512-B104-ACBDF440F99A}"/>
                </a:ext>
              </a:extLst>
            </p:cNvPr>
            <p:cNvCxnSpPr>
              <a:cxnSpLocks/>
              <a:stCxn id="73" idx="6"/>
              <a:endCxn id="75" idx="1"/>
            </p:cNvCxnSpPr>
            <p:nvPr/>
          </p:nvCxnSpPr>
          <p:spPr>
            <a:xfrm>
              <a:off x="5819705" y="4004683"/>
              <a:ext cx="491439" cy="165188"/>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6038FF9-6A8F-E517-270C-88B7CC6EA584}"/>
                </a:ext>
              </a:extLst>
            </p:cNvPr>
            <p:cNvCxnSpPr>
              <a:cxnSpLocks/>
              <a:stCxn id="76" idx="5"/>
              <a:endCxn id="75" idx="3"/>
            </p:cNvCxnSpPr>
            <p:nvPr/>
          </p:nvCxnSpPr>
          <p:spPr>
            <a:xfrm>
              <a:off x="4768985" y="4219858"/>
              <a:ext cx="1542159" cy="21535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F2049F49-163C-92C5-8315-7BFEB51E76AC}"/>
                </a:ext>
              </a:extLst>
            </p:cNvPr>
            <p:cNvCxnSpPr>
              <a:cxnSpLocks/>
              <a:stCxn id="74" idx="7"/>
              <a:endCxn id="75" idx="2"/>
            </p:cNvCxnSpPr>
            <p:nvPr/>
          </p:nvCxnSpPr>
          <p:spPr>
            <a:xfrm flipV="1">
              <a:off x="5764751" y="4302540"/>
              <a:ext cx="491440" cy="25209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126F4DA-0932-5048-E4D0-5F26862E1F8D}"/>
                </a:ext>
              </a:extLst>
            </p:cNvPr>
            <p:cNvCxnSpPr>
              <a:cxnSpLocks/>
              <a:stCxn id="78" idx="7"/>
              <a:endCxn id="77" idx="5"/>
            </p:cNvCxnSpPr>
            <p:nvPr/>
          </p:nvCxnSpPr>
          <p:spPr>
            <a:xfrm flipV="1">
              <a:off x="7212203" y="3555274"/>
              <a:ext cx="1" cy="999365"/>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508C3CA-5FB5-8243-8D1B-A29C2ADD7072}"/>
                </a:ext>
              </a:extLst>
            </p:cNvPr>
            <p:cNvCxnSpPr>
              <a:cxnSpLocks/>
              <a:stCxn id="77" idx="1"/>
              <a:endCxn id="72" idx="7"/>
            </p:cNvCxnSpPr>
            <p:nvPr/>
          </p:nvCxnSpPr>
          <p:spPr>
            <a:xfrm flipH="1">
              <a:off x="5764752" y="3289937"/>
              <a:ext cx="1182115"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24015A68-4710-91E5-7728-6DE031A4C85A}"/>
                </a:ext>
              </a:extLst>
            </p:cNvPr>
            <p:cNvCxnSpPr>
              <a:cxnSpLocks/>
              <a:stCxn id="75" idx="0"/>
              <a:endCxn id="72" idx="6"/>
            </p:cNvCxnSpPr>
            <p:nvPr/>
          </p:nvCxnSpPr>
          <p:spPr>
            <a:xfrm flipH="1" flipV="1">
              <a:off x="5819705" y="3422606"/>
              <a:ext cx="624108" cy="69231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630A69A-F598-C2B3-CF8C-F5415263944E}"/>
                </a:ext>
              </a:extLst>
            </p:cNvPr>
            <p:cNvCxnSpPr>
              <a:cxnSpLocks/>
              <a:stCxn id="75" idx="3"/>
              <a:endCxn id="74" idx="6"/>
            </p:cNvCxnSpPr>
            <p:nvPr/>
          </p:nvCxnSpPr>
          <p:spPr>
            <a:xfrm flipH="1">
              <a:off x="5819704" y="4435208"/>
              <a:ext cx="491440"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018E530-6F9B-2895-C9BE-829688614AAA}"/>
                </a:ext>
              </a:extLst>
            </p:cNvPr>
            <p:cNvCxnSpPr>
              <a:cxnSpLocks/>
              <a:stCxn id="78" idx="2"/>
              <a:endCxn id="75" idx="5"/>
            </p:cNvCxnSpPr>
            <p:nvPr/>
          </p:nvCxnSpPr>
          <p:spPr>
            <a:xfrm flipH="1" flipV="1">
              <a:off x="6576481" y="4435208"/>
              <a:ext cx="315432"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97B80645-DE3E-3396-D345-5BC4630D5CED}"/>
                </a:ext>
              </a:extLst>
            </p:cNvPr>
            <p:cNvCxnSpPr>
              <a:cxnSpLocks/>
              <a:stCxn id="72" idx="3"/>
              <a:endCxn id="73" idx="1"/>
            </p:cNvCxnSpPr>
            <p:nvPr/>
          </p:nvCxnSpPr>
          <p:spPr>
            <a:xfrm>
              <a:off x="5499415" y="3555274"/>
              <a:ext cx="0" cy="31674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A5C00F02-8275-4C71-625C-403E6D6879D4}"/>
                </a:ext>
              </a:extLst>
            </p:cNvPr>
            <p:cNvCxnSpPr>
              <a:cxnSpLocks/>
              <a:stCxn id="75" idx="2"/>
              <a:endCxn id="73" idx="5"/>
            </p:cNvCxnSpPr>
            <p:nvPr/>
          </p:nvCxnSpPr>
          <p:spPr>
            <a:xfrm flipH="1" flipV="1">
              <a:off x="5764752" y="4137351"/>
              <a:ext cx="491439" cy="16518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268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Simplifying the region adjacency graph</a:t>
            </a:r>
            <a:endParaRPr lang="zh-CN" altLang="en-US" dirty="0">
              <a:latin typeface="Arial" panose="020B0604020202020204" pitchFamily="34" charset="0"/>
              <a:cs typeface="Arial" panose="020B0604020202020204" pitchFamily="34" charset="0"/>
            </a:endParaRPr>
          </a:p>
        </p:txBody>
      </p:sp>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5"/>
            <a:ext cx="10915650" cy="1453848"/>
          </a:xfrm>
        </p:spPr>
        <p:txBody>
          <a:bodyPr>
            <a:normAutofit/>
          </a:bodyPr>
          <a:lstStyle/>
          <a:p>
            <a:r>
              <a:rPr lang="en-US" altLang="zh-CN" kern="0" dirty="0">
                <a:solidFill>
                  <a:srgbClr val="00B050"/>
                </a:solidFill>
                <a:latin typeface="Arial" panose="020B0604020202020204" pitchFamily="34" charset="0"/>
                <a:ea typeface="ＭＳ Ｐゴシック"/>
                <a:cs typeface="Arial" panose="020B0604020202020204" pitchFamily="34" charset="0"/>
              </a:rPr>
              <a:t>Size rule</a:t>
            </a:r>
            <a:r>
              <a:rPr lang="en-US" altLang="zh-CN" kern="0" dirty="0">
                <a:latin typeface="Arial" panose="020B0604020202020204" pitchFamily="34" charset="0"/>
                <a:ea typeface="ＭＳ Ｐゴシック"/>
                <a:cs typeface="Arial" panose="020B0604020202020204" pitchFamily="34" charset="0"/>
              </a:rPr>
              <a:t>: the very small-sized regions are not allowed to support the large ones.</a:t>
            </a:r>
          </a:p>
        </p:txBody>
      </p:sp>
      <p:sp>
        <p:nvSpPr>
          <p:cNvPr id="21" name="椭圆 20">
            <a:extLst>
              <a:ext uri="{FF2B5EF4-FFF2-40B4-BE49-F238E27FC236}">
                <a16:creationId xmlns:a16="http://schemas.microsoft.com/office/drawing/2014/main" id="{DDD24F34-6DCA-141F-0BCF-7550FBD9B852}"/>
              </a:ext>
            </a:extLst>
          </p:cNvPr>
          <p:cNvSpPr/>
          <p:nvPr/>
        </p:nvSpPr>
        <p:spPr>
          <a:xfrm>
            <a:off x="1276360" y="3267947"/>
            <a:ext cx="1122940" cy="117406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9E180A07-DACE-DED4-600B-CBD7A4B84CF7}"/>
                  </a:ext>
                </a:extLst>
              </p:cNvPr>
              <p:cNvSpPr txBox="1"/>
              <p:nvPr/>
            </p:nvSpPr>
            <p:spPr>
              <a:xfrm>
                <a:off x="7701303" y="4813930"/>
                <a:ext cx="3675150" cy="707886"/>
              </a:xfrm>
              <a:prstGeom prst="rect">
                <a:avLst/>
              </a:prstGeom>
              <a:noFill/>
            </p:spPr>
            <p:txBody>
              <a:bodyPr wrap="square">
                <a:spAutoFit/>
              </a:bodyPr>
              <a:lstStyle/>
              <a:p>
                <a:pPr algn="ctr"/>
                <a:r>
                  <a:rPr lang="en-US" altLang="zh-CN" sz="2000" dirty="0">
                    <a:latin typeface="Arial" panose="020B0604020202020204" pitchFamily="34" charset="0"/>
                    <a:cs typeface="Arial" panose="020B0604020202020204" pitchFamily="34" charset="0"/>
                  </a:rPr>
                  <a:t>Decomposition of satisfying this rule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1</m:t>
                        </m:r>
                      </m:sub>
                    </m:sSub>
                  </m:oMath>
                </a14:m>
                <a:r>
                  <a:rPr lang="en-US" altLang="zh-CN" sz="2000" dirty="0">
                    <a:sym typeface="Wingdings" panose="05000000000000000000" pitchFamily="2" charset="2"/>
                  </a:rPr>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2</m:t>
                        </m:r>
                      </m:sub>
                    </m:sSub>
                  </m:oMath>
                </a14:m>
                <a:r>
                  <a:rPr lang="en-US" altLang="zh-CN" sz="2000" dirty="0">
                    <a:latin typeface="Arial" panose="020B0604020202020204" pitchFamily="34" charset="0"/>
                    <a:cs typeface="Arial" panose="020B0604020202020204" pitchFamily="34" charset="0"/>
                  </a:rPr>
                  <a:t>)</a:t>
                </a:r>
                <a:endParaRPr lang="zh-CN" altLang="en-US" sz="2000" dirty="0"/>
              </a:p>
            </p:txBody>
          </p:sp>
        </mc:Choice>
        <mc:Fallback>
          <p:sp>
            <p:nvSpPr>
              <p:cNvPr id="38" name="文本框 37">
                <a:extLst>
                  <a:ext uri="{FF2B5EF4-FFF2-40B4-BE49-F238E27FC236}">
                    <a16:creationId xmlns:a16="http://schemas.microsoft.com/office/drawing/2014/main" id="{9E180A07-DACE-DED4-600B-CBD7A4B84CF7}"/>
                  </a:ext>
                </a:extLst>
              </p:cNvPr>
              <p:cNvSpPr txBox="1">
                <a:spLocks noRot="1" noChangeAspect="1" noMove="1" noResize="1" noEditPoints="1" noAdjustHandles="1" noChangeArrowheads="1" noChangeShapeType="1" noTextEdit="1"/>
              </p:cNvSpPr>
              <p:nvPr/>
            </p:nvSpPr>
            <p:spPr>
              <a:xfrm>
                <a:off x="7701303" y="4813930"/>
                <a:ext cx="3675150" cy="707886"/>
              </a:xfrm>
              <a:prstGeom prst="rect">
                <a:avLst/>
              </a:prstGeom>
              <a:blipFill>
                <a:blip r:embed="rId3"/>
                <a:stretch>
                  <a:fillRect t="-4310"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CCCAD61-1F0D-9780-7B89-510BD314B2EB}"/>
                  </a:ext>
                </a:extLst>
              </p:cNvPr>
              <p:cNvSpPr txBox="1"/>
              <p:nvPr/>
            </p:nvSpPr>
            <p:spPr>
              <a:xfrm>
                <a:off x="1629638" y="3449497"/>
                <a:ext cx="47120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39" name="文本框 38">
                <a:extLst>
                  <a:ext uri="{FF2B5EF4-FFF2-40B4-BE49-F238E27FC236}">
                    <a16:creationId xmlns:a16="http://schemas.microsoft.com/office/drawing/2014/main" id="{1CCCAD61-1F0D-9780-7B89-510BD314B2EB}"/>
                  </a:ext>
                </a:extLst>
              </p:cNvPr>
              <p:cNvSpPr txBox="1">
                <a:spLocks noRot="1" noChangeAspect="1" noMove="1" noResize="1" noEditPoints="1" noAdjustHandles="1" noChangeArrowheads="1" noChangeShapeType="1" noTextEdit="1"/>
              </p:cNvSpPr>
              <p:nvPr/>
            </p:nvSpPr>
            <p:spPr>
              <a:xfrm>
                <a:off x="1629638" y="3449497"/>
                <a:ext cx="471206"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AC890C67-3D3E-99D6-7816-B902098AA79B}"/>
                  </a:ext>
                </a:extLst>
              </p:cNvPr>
              <p:cNvSpPr txBox="1"/>
              <p:nvPr/>
            </p:nvSpPr>
            <p:spPr>
              <a:xfrm>
                <a:off x="3430088" y="4813930"/>
                <a:ext cx="3818437" cy="707886"/>
              </a:xfrm>
              <a:prstGeom prst="rect">
                <a:avLst/>
              </a:prstGeom>
              <a:noFill/>
            </p:spPr>
            <p:txBody>
              <a:bodyPr wrap="square">
                <a:spAutoFit/>
              </a:bodyPr>
              <a:lstStyle/>
              <a:p>
                <a:pPr algn="ctr"/>
                <a:r>
                  <a:rPr lang="en-US" altLang="zh-CN" sz="2000" dirty="0">
                    <a:solidFill>
                      <a:schemeClr val="tx1"/>
                    </a:solidFill>
                    <a:latin typeface="Arial" panose="020B0604020202020204" pitchFamily="34" charset="0"/>
                    <a:cs typeface="Arial" panose="020B0604020202020204" pitchFamily="34" charset="0"/>
                  </a:rPr>
                  <a:t>Decomposition of unsatisfying this rule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a14:m>
                <a:r>
                  <a:rPr lang="en-US" altLang="zh-CN" sz="2000" dirty="0">
                    <a:sym typeface="Wingdings" panose="05000000000000000000" pitchFamily="2" charset="2"/>
                  </a:rPr>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a14:m>
                <a:r>
                  <a:rPr lang="en-US" altLang="zh-CN" sz="2000" dirty="0">
                    <a:solidFill>
                      <a:schemeClr val="tx1"/>
                    </a:solidFill>
                    <a:latin typeface="Arial" panose="020B0604020202020204" pitchFamily="34" charset="0"/>
                    <a:cs typeface="Arial" panose="020B0604020202020204" pitchFamily="34" charset="0"/>
                  </a:rPr>
                  <a:t>)</a:t>
                </a:r>
                <a:endParaRPr lang="zh-CN" altLang="en-US" sz="2000" dirty="0">
                  <a:solidFill>
                    <a:schemeClr val="tx1"/>
                  </a:solidFill>
                </a:endParaRPr>
              </a:p>
            </p:txBody>
          </p:sp>
        </mc:Choice>
        <mc:Fallback>
          <p:sp>
            <p:nvSpPr>
              <p:cNvPr id="41" name="文本框 40">
                <a:extLst>
                  <a:ext uri="{FF2B5EF4-FFF2-40B4-BE49-F238E27FC236}">
                    <a16:creationId xmlns:a16="http://schemas.microsoft.com/office/drawing/2014/main" id="{AC890C67-3D3E-99D6-7816-B902098AA79B}"/>
                  </a:ext>
                </a:extLst>
              </p:cNvPr>
              <p:cNvSpPr txBox="1">
                <a:spLocks noRot="1" noChangeAspect="1" noMove="1" noResize="1" noEditPoints="1" noAdjustHandles="1" noChangeArrowheads="1" noChangeShapeType="1" noTextEdit="1"/>
              </p:cNvSpPr>
              <p:nvPr/>
            </p:nvSpPr>
            <p:spPr>
              <a:xfrm>
                <a:off x="3430088" y="4813930"/>
                <a:ext cx="3818437" cy="707886"/>
              </a:xfrm>
              <a:prstGeom prst="rect">
                <a:avLst/>
              </a:prstGeom>
              <a:blipFill>
                <a:blip r:embed="rId5"/>
                <a:stretch>
                  <a:fillRect t="-4310" b="-13793"/>
                </a:stretch>
              </a:blipFill>
            </p:spPr>
            <p:txBody>
              <a:bodyPr/>
              <a:lstStyle/>
              <a:p>
                <a:r>
                  <a:rPr lang="zh-CN" altLang="en-US">
                    <a:noFill/>
                  </a:rPr>
                  <a:t> </a:t>
                </a:r>
              </a:p>
            </p:txBody>
          </p:sp>
        </mc:Fallback>
      </mc:AlternateContent>
      <p:cxnSp>
        <p:nvCxnSpPr>
          <p:cNvPr id="48" name="直接连接符 47">
            <a:extLst>
              <a:ext uri="{FF2B5EF4-FFF2-40B4-BE49-F238E27FC236}">
                <a16:creationId xmlns:a16="http://schemas.microsoft.com/office/drawing/2014/main" id="{F5C228B4-188B-6677-EB0A-693953940E58}"/>
              </a:ext>
            </a:extLst>
          </p:cNvPr>
          <p:cNvCxnSpPr/>
          <p:nvPr/>
        </p:nvCxnSpPr>
        <p:spPr>
          <a:xfrm>
            <a:off x="7248525" y="3006338"/>
            <a:ext cx="0" cy="169916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9" name="任意多边形: 形状 48">
            <a:extLst>
              <a:ext uri="{FF2B5EF4-FFF2-40B4-BE49-F238E27FC236}">
                <a16:creationId xmlns:a16="http://schemas.microsoft.com/office/drawing/2014/main" id="{971BF720-B94D-9173-7407-3F5BC60662D1}"/>
              </a:ext>
            </a:extLst>
          </p:cNvPr>
          <p:cNvSpPr/>
          <p:nvPr/>
        </p:nvSpPr>
        <p:spPr>
          <a:xfrm rot="9287202">
            <a:off x="1475849" y="3909694"/>
            <a:ext cx="615825" cy="582816"/>
          </a:xfrm>
          <a:custGeom>
            <a:avLst/>
            <a:gdLst>
              <a:gd name="connsiteX0" fmla="*/ 132148 w 615825"/>
              <a:gd name="connsiteY0" fmla="*/ 582816 h 582816"/>
              <a:gd name="connsiteX1" fmla="*/ 0 w 615825"/>
              <a:gd name="connsiteY1" fmla="*/ 19322 h 582816"/>
              <a:gd name="connsiteX2" fmla="*/ 38868 w 615825"/>
              <a:gd name="connsiteY2" fmla="*/ 8493 h 582816"/>
              <a:gd name="connsiteX3" fmla="*/ 365591 w 615825"/>
              <a:gd name="connsiteY3" fmla="*/ 51516 h 582816"/>
              <a:gd name="connsiteX4" fmla="*/ 606898 w 615825"/>
              <a:gd name="connsiteY4" fmla="*/ 275949 h 582816"/>
              <a:gd name="connsiteX5" fmla="*/ 615825 w 615825"/>
              <a:gd name="connsiteY5" fmla="*/ 295993 h 58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825" h="582816">
                <a:moveTo>
                  <a:pt x="132148" y="582816"/>
                </a:moveTo>
                <a:lnTo>
                  <a:pt x="0" y="19322"/>
                </a:lnTo>
                <a:lnTo>
                  <a:pt x="38868" y="8493"/>
                </a:lnTo>
                <a:cubicBezTo>
                  <a:pt x="146906" y="-10600"/>
                  <a:pt x="260386" y="1981"/>
                  <a:pt x="365591" y="51516"/>
                </a:cubicBezTo>
                <a:cubicBezTo>
                  <a:pt x="470797" y="101052"/>
                  <a:pt x="552788" y="180509"/>
                  <a:pt x="606898" y="275949"/>
                </a:cubicBezTo>
                <a:lnTo>
                  <a:pt x="615825" y="295993"/>
                </a:lnTo>
                <a:close/>
              </a:path>
            </a:pathLst>
          </a:custGeom>
          <a:solidFill>
            <a:srgbClr val="A68C3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nvGrpSpPr>
          <p:cNvPr id="2" name="组合 1">
            <a:extLst>
              <a:ext uri="{FF2B5EF4-FFF2-40B4-BE49-F238E27FC236}">
                <a16:creationId xmlns:a16="http://schemas.microsoft.com/office/drawing/2014/main" id="{35379A49-861B-FE60-1E5D-23802D0EE5C3}"/>
              </a:ext>
            </a:extLst>
          </p:cNvPr>
          <p:cNvGrpSpPr/>
          <p:nvPr/>
        </p:nvGrpSpPr>
        <p:grpSpPr>
          <a:xfrm>
            <a:off x="8201736" y="3222928"/>
            <a:ext cx="2360626" cy="1221834"/>
            <a:chOff x="3935975" y="3578527"/>
            <a:chExt cx="2360626" cy="1221834"/>
          </a:xfrm>
        </p:grpSpPr>
        <p:sp>
          <p:nvSpPr>
            <p:cNvPr id="28" name="椭圆 27">
              <a:extLst>
                <a:ext uri="{FF2B5EF4-FFF2-40B4-BE49-F238E27FC236}">
                  <a16:creationId xmlns:a16="http://schemas.microsoft.com/office/drawing/2014/main" id="{DADE5E33-C6EE-CDC7-D80B-9202B3245B22}"/>
                </a:ext>
              </a:extLst>
            </p:cNvPr>
            <p:cNvSpPr/>
            <p:nvPr/>
          </p:nvSpPr>
          <p:spPr>
            <a:xfrm>
              <a:off x="3935975" y="3578527"/>
              <a:ext cx="1122940" cy="117406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9" name="加号 28">
              <a:extLst>
                <a:ext uri="{FF2B5EF4-FFF2-40B4-BE49-F238E27FC236}">
                  <a16:creationId xmlns:a16="http://schemas.microsoft.com/office/drawing/2014/main" id="{40BF4908-42CD-BF5A-1B0D-67751E0556B0}"/>
                </a:ext>
              </a:extLst>
            </p:cNvPr>
            <p:cNvSpPr/>
            <p:nvPr/>
          </p:nvSpPr>
          <p:spPr>
            <a:xfrm>
              <a:off x="5273117" y="3987867"/>
              <a:ext cx="323009" cy="27159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2F131E78-E1B3-C112-385C-69AE184D45CA}"/>
                </a:ext>
              </a:extLst>
            </p:cNvPr>
            <p:cNvSpPr/>
            <p:nvPr/>
          </p:nvSpPr>
          <p:spPr>
            <a:xfrm rot="9287202">
              <a:off x="5680776" y="4217545"/>
              <a:ext cx="615825" cy="582816"/>
            </a:xfrm>
            <a:custGeom>
              <a:avLst/>
              <a:gdLst>
                <a:gd name="connsiteX0" fmla="*/ 132148 w 615825"/>
                <a:gd name="connsiteY0" fmla="*/ 582816 h 582816"/>
                <a:gd name="connsiteX1" fmla="*/ 0 w 615825"/>
                <a:gd name="connsiteY1" fmla="*/ 19322 h 582816"/>
                <a:gd name="connsiteX2" fmla="*/ 38868 w 615825"/>
                <a:gd name="connsiteY2" fmla="*/ 8493 h 582816"/>
                <a:gd name="connsiteX3" fmla="*/ 365591 w 615825"/>
                <a:gd name="connsiteY3" fmla="*/ 51516 h 582816"/>
                <a:gd name="connsiteX4" fmla="*/ 606898 w 615825"/>
                <a:gd name="connsiteY4" fmla="*/ 275949 h 582816"/>
                <a:gd name="connsiteX5" fmla="*/ 615825 w 615825"/>
                <a:gd name="connsiteY5" fmla="*/ 295993 h 58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825" h="582816">
                  <a:moveTo>
                    <a:pt x="132148" y="582816"/>
                  </a:moveTo>
                  <a:lnTo>
                    <a:pt x="0" y="19322"/>
                  </a:lnTo>
                  <a:lnTo>
                    <a:pt x="38868" y="8493"/>
                  </a:lnTo>
                  <a:cubicBezTo>
                    <a:pt x="146906" y="-10600"/>
                    <a:pt x="260386" y="1981"/>
                    <a:pt x="365591" y="51516"/>
                  </a:cubicBezTo>
                  <a:cubicBezTo>
                    <a:pt x="470797" y="101052"/>
                    <a:pt x="552788" y="180509"/>
                    <a:pt x="606898" y="275949"/>
                  </a:cubicBezTo>
                  <a:lnTo>
                    <a:pt x="615825" y="295993"/>
                  </a:lnTo>
                  <a:close/>
                </a:path>
              </a:pathLst>
            </a:custGeom>
            <a:solidFill>
              <a:srgbClr val="A68C3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4B11079-D015-9238-6AE7-12283121182C}"/>
                  </a:ext>
                </a:extLst>
              </p:cNvPr>
              <p:cNvSpPr txBox="1"/>
              <p:nvPr/>
            </p:nvSpPr>
            <p:spPr>
              <a:xfrm>
                <a:off x="1614521" y="4014732"/>
                <a:ext cx="47120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51" name="文本框 50">
                <a:extLst>
                  <a:ext uri="{FF2B5EF4-FFF2-40B4-BE49-F238E27FC236}">
                    <a16:creationId xmlns:a16="http://schemas.microsoft.com/office/drawing/2014/main" id="{E4B11079-D015-9238-6AE7-12283121182C}"/>
                  </a:ext>
                </a:extLst>
              </p:cNvPr>
              <p:cNvSpPr txBox="1">
                <a:spLocks noRot="1" noChangeAspect="1" noMove="1" noResize="1" noEditPoints="1" noAdjustHandles="1" noChangeArrowheads="1" noChangeShapeType="1" noTextEdit="1"/>
              </p:cNvSpPr>
              <p:nvPr/>
            </p:nvSpPr>
            <p:spPr>
              <a:xfrm>
                <a:off x="1614521" y="4014732"/>
                <a:ext cx="471206" cy="400110"/>
              </a:xfrm>
              <a:prstGeom prst="rect">
                <a:avLst/>
              </a:prstGeom>
              <a:blipFill>
                <a:blip r:embed="rId6"/>
                <a:stretch>
                  <a:fillRect b="-1538"/>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3ABFA66E-F27B-2B99-0FF2-682008F9855E}"/>
              </a:ext>
            </a:extLst>
          </p:cNvPr>
          <p:cNvGrpSpPr/>
          <p:nvPr/>
        </p:nvGrpSpPr>
        <p:grpSpPr>
          <a:xfrm>
            <a:off x="3989962" y="3253311"/>
            <a:ext cx="2745311" cy="1174061"/>
            <a:chOff x="8066713" y="3608911"/>
            <a:chExt cx="2745311" cy="1174061"/>
          </a:xfrm>
        </p:grpSpPr>
        <p:sp>
          <p:nvSpPr>
            <p:cNvPr id="30" name="加号 29">
              <a:extLst>
                <a:ext uri="{FF2B5EF4-FFF2-40B4-BE49-F238E27FC236}">
                  <a16:creationId xmlns:a16="http://schemas.microsoft.com/office/drawing/2014/main" id="{33957A50-199F-A010-4833-E74D772739B4}"/>
                </a:ext>
              </a:extLst>
            </p:cNvPr>
            <p:cNvSpPr/>
            <p:nvPr/>
          </p:nvSpPr>
          <p:spPr>
            <a:xfrm>
              <a:off x="9220673" y="4123668"/>
              <a:ext cx="323009" cy="27159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A605B7C2-ABEF-A0BE-843C-E58D0F03A7D1}"/>
                </a:ext>
              </a:extLst>
            </p:cNvPr>
            <p:cNvSpPr/>
            <p:nvPr/>
          </p:nvSpPr>
          <p:spPr>
            <a:xfrm>
              <a:off x="9689084" y="3630571"/>
              <a:ext cx="1122940" cy="1090763"/>
            </a:xfrm>
            <a:custGeom>
              <a:avLst/>
              <a:gdLst>
                <a:gd name="connsiteX0" fmla="*/ 561470 w 1122940"/>
                <a:gd name="connsiteY0" fmla="*/ 0 h 1090763"/>
                <a:gd name="connsiteX1" fmla="*/ 1122940 w 1122940"/>
                <a:gd name="connsiteY1" fmla="*/ 587031 h 1090763"/>
                <a:gd name="connsiteX2" fmla="*/ 875393 w 1122940"/>
                <a:gd name="connsiteY2" fmla="*/ 1073807 h 1090763"/>
                <a:gd name="connsiteX3" fmla="*/ 845514 w 1122940"/>
                <a:gd name="connsiteY3" fmla="*/ 1090763 h 1090763"/>
                <a:gd name="connsiteX4" fmla="*/ 526478 w 1122940"/>
                <a:gd name="connsiteY4" fmla="*/ 688405 h 1090763"/>
                <a:gd name="connsiteX5" fmla="*/ 260413 w 1122940"/>
                <a:gd name="connsiteY5" fmla="*/ 1081108 h 1090763"/>
                <a:gd name="connsiteX6" fmla="*/ 247547 w 1122940"/>
                <a:gd name="connsiteY6" fmla="*/ 1073807 h 1090763"/>
                <a:gd name="connsiteX7" fmla="*/ 0 w 1122940"/>
                <a:gd name="connsiteY7" fmla="*/ 587031 h 1090763"/>
                <a:gd name="connsiteX8" fmla="*/ 561470 w 1122940"/>
                <a:gd name="connsiteY8" fmla="*/ 0 h 10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940" h="1090763">
                  <a:moveTo>
                    <a:pt x="561470" y="0"/>
                  </a:moveTo>
                  <a:cubicBezTo>
                    <a:pt x="871561" y="0"/>
                    <a:pt x="1122940" y="262823"/>
                    <a:pt x="1122940" y="587031"/>
                  </a:cubicBezTo>
                  <a:cubicBezTo>
                    <a:pt x="1122940" y="789661"/>
                    <a:pt x="1024745" y="968313"/>
                    <a:pt x="875393" y="1073807"/>
                  </a:cubicBezTo>
                  <a:lnTo>
                    <a:pt x="845514" y="1090763"/>
                  </a:lnTo>
                  <a:lnTo>
                    <a:pt x="526478" y="688405"/>
                  </a:lnTo>
                  <a:lnTo>
                    <a:pt x="260413" y="1081108"/>
                  </a:lnTo>
                  <a:lnTo>
                    <a:pt x="247547" y="1073807"/>
                  </a:lnTo>
                  <a:cubicBezTo>
                    <a:pt x="98195" y="968313"/>
                    <a:pt x="0" y="789661"/>
                    <a:pt x="0" y="587031"/>
                  </a:cubicBezTo>
                  <a:cubicBezTo>
                    <a:pt x="0" y="262823"/>
                    <a:pt x="251379" y="0"/>
                    <a:pt x="561470" y="0"/>
                  </a:cubicBezTo>
                  <a:close/>
                </a:path>
              </a:pathLst>
            </a:cu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sz="2000" i="1" dirty="0">
                <a:latin typeface="Cambria Math" panose="02040503050406030204" pitchFamily="18" charset="0"/>
              </a:endParaRPr>
            </a:p>
          </p:txBody>
        </p:sp>
        <p:sp>
          <p:nvSpPr>
            <p:cNvPr id="52" name="椭圆 51">
              <a:extLst>
                <a:ext uri="{FF2B5EF4-FFF2-40B4-BE49-F238E27FC236}">
                  <a16:creationId xmlns:a16="http://schemas.microsoft.com/office/drawing/2014/main" id="{36B4EFC5-80FA-3303-93FC-16B8A310AEF7}"/>
                </a:ext>
              </a:extLst>
            </p:cNvPr>
            <p:cNvSpPr/>
            <p:nvPr/>
          </p:nvSpPr>
          <p:spPr>
            <a:xfrm>
              <a:off x="8066713" y="3608911"/>
              <a:ext cx="1122940" cy="1174061"/>
            </a:xfrm>
            <a:prstGeom prst="ellipse">
              <a:avLst/>
            </a:prstGeom>
            <a:solidFill>
              <a:srgbClr val="CABA8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grpSp>
      <p:cxnSp>
        <p:nvCxnSpPr>
          <p:cNvPr id="53" name="直接连接符 52">
            <a:extLst>
              <a:ext uri="{FF2B5EF4-FFF2-40B4-BE49-F238E27FC236}">
                <a16:creationId xmlns:a16="http://schemas.microsoft.com/office/drawing/2014/main" id="{67CEE53A-47A4-04FB-EC6D-6682E8F463DA}"/>
              </a:ext>
            </a:extLst>
          </p:cNvPr>
          <p:cNvCxnSpPr/>
          <p:nvPr/>
        </p:nvCxnSpPr>
        <p:spPr>
          <a:xfrm>
            <a:off x="3228975" y="3006338"/>
            <a:ext cx="0" cy="169916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F2E7C694-B4ED-C075-B35D-622A3B9E8B95}"/>
              </a:ext>
            </a:extLst>
          </p:cNvPr>
          <p:cNvSpPr txBox="1"/>
          <p:nvPr/>
        </p:nvSpPr>
        <p:spPr>
          <a:xfrm>
            <a:off x="1276361" y="4813930"/>
            <a:ext cx="1122940" cy="400110"/>
          </a:xfrm>
          <a:prstGeom prst="rect">
            <a:avLst/>
          </a:prstGeom>
          <a:noFill/>
        </p:spPr>
        <p:txBody>
          <a:bodyPr wrap="square">
            <a:spAutoFit/>
          </a:bodyPr>
          <a:lstStyle/>
          <a:p>
            <a:pPr algn="ctr"/>
            <a:r>
              <a:rPr lang="en-US" altLang="zh-CN" sz="2000" dirty="0">
                <a:solidFill>
                  <a:schemeClr val="tx1">
                    <a:lumMod val="65000"/>
                    <a:lumOff val="35000"/>
                  </a:schemeClr>
                </a:solidFill>
                <a:latin typeface="Arial" panose="020B0604020202020204" pitchFamily="34" charset="0"/>
                <a:cs typeface="Arial" panose="020B0604020202020204" pitchFamily="34" charset="0"/>
              </a:rPr>
              <a:t>Input</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图形 4" descr="复选标记">
            <a:extLst>
              <a:ext uri="{FF2B5EF4-FFF2-40B4-BE49-F238E27FC236}">
                <a16:creationId xmlns:a16="http://schemas.microsoft.com/office/drawing/2014/main" id="{CE3ECB4F-9379-5F84-1DDF-DCEACE0D3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533" y="5646350"/>
            <a:ext cx="693698" cy="693698"/>
          </a:xfrm>
          <a:prstGeom prst="rect">
            <a:avLst/>
          </a:prstGeom>
        </p:spPr>
      </p:pic>
      <p:pic>
        <p:nvPicPr>
          <p:cNvPr id="6" name="图形 5" descr="关闭">
            <a:extLst>
              <a:ext uri="{FF2B5EF4-FFF2-40B4-BE49-F238E27FC236}">
                <a16:creationId xmlns:a16="http://schemas.microsoft.com/office/drawing/2014/main" id="{B2E77C9C-AC69-FB90-89EC-45FA33BA2A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18635" y="5646350"/>
            <a:ext cx="693698" cy="693698"/>
          </a:xfrm>
          <a:prstGeom prst="rect">
            <a:avLst/>
          </a:prstGeom>
        </p:spPr>
      </p:pic>
    </p:spTree>
    <p:extLst>
      <p:ext uri="{BB962C8B-B14F-4D97-AF65-F5344CB8AC3E}">
        <p14:creationId xmlns:p14="http://schemas.microsoft.com/office/powerpoint/2010/main" val="314308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Simplifying the region adjacency graph</a:t>
            </a:r>
            <a:endParaRPr lang="zh-CN" altLang="en-US" dirty="0">
              <a:latin typeface="Arial" panose="020B0604020202020204" pitchFamily="34" charset="0"/>
              <a:cs typeface="Arial" panose="020B0604020202020204" pitchFamily="34" charset="0"/>
            </a:endParaRPr>
          </a:p>
        </p:txBody>
      </p:sp>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5"/>
            <a:ext cx="10915650" cy="1453848"/>
          </a:xfrm>
        </p:spPr>
        <p:txBody>
          <a:bodyPr>
            <a:normAutofit/>
          </a:bodyPr>
          <a:lstStyle/>
          <a:p>
            <a:pPr algn="just"/>
            <a:r>
              <a:rPr lang="en-US" altLang="zh-CN" kern="0" dirty="0">
                <a:solidFill>
                  <a:srgbClr val="00B050"/>
                </a:solidFill>
                <a:latin typeface="Arial" panose="020B0604020202020204" pitchFamily="34" charset="0"/>
                <a:ea typeface="ＭＳ Ｐゴシック"/>
                <a:cs typeface="Arial" panose="020B0604020202020204" pitchFamily="34" charset="0"/>
              </a:rPr>
              <a:t>Surrounding rule</a:t>
            </a:r>
            <a:r>
              <a:rPr lang="en-US" altLang="zh-CN" kern="0" dirty="0">
                <a:latin typeface="Arial" panose="020B0604020202020204" pitchFamily="34" charset="0"/>
                <a:ea typeface="ＭＳ Ｐゴシック"/>
                <a:cs typeface="Arial" panose="020B0604020202020204" pitchFamily="34" charset="0"/>
              </a:rPr>
              <a:t>: the surrounded regions are not allowed to support the surrounding ones.</a:t>
            </a:r>
          </a:p>
        </p:txBody>
      </p:sp>
      <p:sp>
        <p:nvSpPr>
          <p:cNvPr id="2" name="椭圆 1">
            <a:extLst>
              <a:ext uri="{FF2B5EF4-FFF2-40B4-BE49-F238E27FC236}">
                <a16:creationId xmlns:a16="http://schemas.microsoft.com/office/drawing/2014/main" id="{72D89503-5566-14B4-0295-3B572388E490}"/>
              </a:ext>
            </a:extLst>
          </p:cNvPr>
          <p:cNvSpPr/>
          <p:nvPr/>
        </p:nvSpPr>
        <p:spPr>
          <a:xfrm>
            <a:off x="1285885" y="3255149"/>
            <a:ext cx="1122940" cy="1189984"/>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3" name="矩形 2">
            <a:extLst>
              <a:ext uri="{FF2B5EF4-FFF2-40B4-BE49-F238E27FC236}">
                <a16:creationId xmlns:a16="http://schemas.microsoft.com/office/drawing/2014/main" id="{C303351C-AD05-41EA-61B5-0D736CA6B4D8}"/>
              </a:ext>
            </a:extLst>
          </p:cNvPr>
          <p:cNvSpPr/>
          <p:nvPr/>
        </p:nvSpPr>
        <p:spPr>
          <a:xfrm>
            <a:off x="1784406" y="3494508"/>
            <a:ext cx="460030" cy="548125"/>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753E847-4DA1-3D61-7BBD-EC3EC9A131A7}"/>
                  </a:ext>
                </a:extLst>
              </p:cNvPr>
              <p:cNvSpPr txBox="1"/>
              <p:nvPr/>
            </p:nvSpPr>
            <p:spPr>
              <a:xfrm>
                <a:off x="1304221" y="3570201"/>
                <a:ext cx="47120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5" name="文本框 4">
                <a:extLst>
                  <a:ext uri="{FF2B5EF4-FFF2-40B4-BE49-F238E27FC236}">
                    <a16:creationId xmlns:a16="http://schemas.microsoft.com/office/drawing/2014/main" id="{8753E847-4DA1-3D61-7BBD-EC3EC9A131A7}"/>
                  </a:ext>
                </a:extLst>
              </p:cNvPr>
              <p:cNvSpPr txBox="1">
                <a:spLocks noRot="1" noChangeAspect="1" noMove="1" noResize="1" noEditPoints="1" noAdjustHandles="1" noChangeArrowheads="1" noChangeShapeType="1" noTextEdit="1"/>
              </p:cNvSpPr>
              <p:nvPr/>
            </p:nvSpPr>
            <p:spPr>
              <a:xfrm>
                <a:off x="1304221" y="3570201"/>
                <a:ext cx="471206"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C95A369-A664-396E-542E-5C27029848CF}"/>
                  </a:ext>
                </a:extLst>
              </p:cNvPr>
              <p:cNvSpPr txBox="1"/>
              <p:nvPr/>
            </p:nvSpPr>
            <p:spPr>
              <a:xfrm>
                <a:off x="1802622" y="3583517"/>
                <a:ext cx="47120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6" name="文本框 5">
                <a:extLst>
                  <a:ext uri="{FF2B5EF4-FFF2-40B4-BE49-F238E27FC236}">
                    <a16:creationId xmlns:a16="http://schemas.microsoft.com/office/drawing/2014/main" id="{EC95A369-A664-396E-542E-5C27029848CF}"/>
                  </a:ext>
                </a:extLst>
              </p:cNvPr>
              <p:cNvSpPr txBox="1">
                <a:spLocks noRot="1" noChangeAspect="1" noMove="1" noResize="1" noEditPoints="1" noAdjustHandles="1" noChangeArrowheads="1" noChangeShapeType="1" noTextEdit="1"/>
              </p:cNvSpPr>
              <p:nvPr/>
            </p:nvSpPr>
            <p:spPr>
              <a:xfrm>
                <a:off x="1802622" y="3583517"/>
                <a:ext cx="471206" cy="400110"/>
              </a:xfrm>
              <a:prstGeom prst="rect">
                <a:avLst/>
              </a:prstGeom>
              <a:blipFill>
                <a:blip r:embed="rId4"/>
                <a:stretch>
                  <a:fillRect b="-1538"/>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76C8A4CB-CE5F-966F-6597-844B33DE09E3}"/>
              </a:ext>
            </a:extLst>
          </p:cNvPr>
          <p:cNvGrpSpPr/>
          <p:nvPr/>
        </p:nvGrpSpPr>
        <p:grpSpPr>
          <a:xfrm>
            <a:off x="8201736" y="3255148"/>
            <a:ext cx="2175540" cy="1174061"/>
            <a:chOff x="3945571" y="3569522"/>
            <a:chExt cx="2175540" cy="1174061"/>
          </a:xfrm>
        </p:grpSpPr>
        <p:sp>
          <p:nvSpPr>
            <p:cNvPr id="7" name="椭圆 6">
              <a:extLst>
                <a:ext uri="{FF2B5EF4-FFF2-40B4-BE49-F238E27FC236}">
                  <a16:creationId xmlns:a16="http://schemas.microsoft.com/office/drawing/2014/main" id="{1898148D-17CE-A0D7-3703-4D4FB35EB965}"/>
                </a:ext>
              </a:extLst>
            </p:cNvPr>
            <p:cNvSpPr/>
            <p:nvPr/>
          </p:nvSpPr>
          <p:spPr>
            <a:xfrm>
              <a:off x="3945571" y="3569522"/>
              <a:ext cx="1122940" cy="117406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8" name="矩形 7">
              <a:extLst>
                <a:ext uri="{FF2B5EF4-FFF2-40B4-BE49-F238E27FC236}">
                  <a16:creationId xmlns:a16="http://schemas.microsoft.com/office/drawing/2014/main" id="{BB2DEEA9-C827-7F56-35A0-E0EDB4B5F7E9}"/>
                </a:ext>
              </a:extLst>
            </p:cNvPr>
            <p:cNvSpPr/>
            <p:nvPr/>
          </p:nvSpPr>
          <p:spPr>
            <a:xfrm>
              <a:off x="5661081" y="3802483"/>
              <a:ext cx="460030" cy="548125"/>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11" name="加号 10">
              <a:extLst>
                <a:ext uri="{FF2B5EF4-FFF2-40B4-BE49-F238E27FC236}">
                  <a16:creationId xmlns:a16="http://schemas.microsoft.com/office/drawing/2014/main" id="{C83E1D76-24FB-A867-0984-A29A3FB72325}"/>
                </a:ext>
              </a:extLst>
            </p:cNvPr>
            <p:cNvSpPr/>
            <p:nvPr/>
          </p:nvSpPr>
          <p:spPr>
            <a:xfrm>
              <a:off x="5135583" y="4026487"/>
              <a:ext cx="323009" cy="27159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C12EBAA6-E191-88B1-5B62-9FDA714E1EAC}"/>
              </a:ext>
            </a:extLst>
          </p:cNvPr>
          <p:cNvGrpSpPr/>
          <p:nvPr/>
        </p:nvGrpSpPr>
        <p:grpSpPr>
          <a:xfrm>
            <a:off x="3989530" y="3255149"/>
            <a:ext cx="2719813" cy="1177189"/>
            <a:chOff x="8031796" y="3607622"/>
            <a:chExt cx="2719813" cy="1177189"/>
          </a:xfrm>
        </p:grpSpPr>
        <p:sp>
          <p:nvSpPr>
            <p:cNvPr id="9" name="椭圆 8">
              <a:extLst>
                <a:ext uri="{FF2B5EF4-FFF2-40B4-BE49-F238E27FC236}">
                  <a16:creationId xmlns:a16="http://schemas.microsoft.com/office/drawing/2014/main" id="{F2F8BC4F-F9F2-4627-CAF9-764D2F8EFFC6}"/>
                </a:ext>
              </a:extLst>
            </p:cNvPr>
            <p:cNvSpPr/>
            <p:nvPr/>
          </p:nvSpPr>
          <p:spPr>
            <a:xfrm>
              <a:off x="8031796" y="3607622"/>
              <a:ext cx="1122940" cy="1174061"/>
            </a:xfrm>
            <a:prstGeom prst="ellipse">
              <a:avLst/>
            </a:prstGeom>
            <a:solidFill>
              <a:srgbClr val="99DFB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10" name="任意多边形: 形状 9">
              <a:extLst>
                <a:ext uri="{FF2B5EF4-FFF2-40B4-BE49-F238E27FC236}">
                  <a16:creationId xmlns:a16="http://schemas.microsoft.com/office/drawing/2014/main" id="{8F7C6525-3239-CA35-8983-9ECC43C447A3}"/>
                </a:ext>
              </a:extLst>
            </p:cNvPr>
            <p:cNvSpPr/>
            <p:nvPr/>
          </p:nvSpPr>
          <p:spPr>
            <a:xfrm>
              <a:off x="9628669" y="3610749"/>
              <a:ext cx="1122940" cy="1174062"/>
            </a:xfrm>
            <a:custGeom>
              <a:avLst/>
              <a:gdLst>
                <a:gd name="connsiteX0" fmla="*/ 498521 w 1122940"/>
                <a:gd name="connsiteY0" fmla="*/ 239359 h 1174062"/>
                <a:gd name="connsiteX1" fmla="*/ 498521 w 1122940"/>
                <a:gd name="connsiteY1" fmla="*/ 787484 h 1174062"/>
                <a:gd name="connsiteX2" fmla="*/ 958551 w 1122940"/>
                <a:gd name="connsiteY2" fmla="*/ 787484 h 1174062"/>
                <a:gd name="connsiteX3" fmla="*/ 958551 w 1122940"/>
                <a:gd name="connsiteY3" fmla="*/ 239359 h 1174062"/>
                <a:gd name="connsiteX4" fmla="*/ 561470 w 1122940"/>
                <a:gd name="connsiteY4" fmla="*/ 0 h 1174062"/>
                <a:gd name="connsiteX5" fmla="*/ 1122940 w 1122940"/>
                <a:gd name="connsiteY5" fmla="*/ 587031 h 1174062"/>
                <a:gd name="connsiteX6" fmla="*/ 561470 w 1122940"/>
                <a:gd name="connsiteY6" fmla="*/ 1174062 h 1174062"/>
                <a:gd name="connsiteX7" fmla="*/ 0 w 1122940"/>
                <a:gd name="connsiteY7" fmla="*/ 587031 h 1174062"/>
                <a:gd name="connsiteX8" fmla="*/ 561470 w 1122940"/>
                <a:gd name="connsiteY8" fmla="*/ 0 h 117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940" h="1174062">
                  <a:moveTo>
                    <a:pt x="498521" y="239359"/>
                  </a:moveTo>
                  <a:lnTo>
                    <a:pt x="498521" y="787484"/>
                  </a:lnTo>
                  <a:lnTo>
                    <a:pt x="958551" y="787484"/>
                  </a:lnTo>
                  <a:lnTo>
                    <a:pt x="958551" y="239359"/>
                  </a:lnTo>
                  <a:close/>
                  <a:moveTo>
                    <a:pt x="561470" y="0"/>
                  </a:moveTo>
                  <a:cubicBezTo>
                    <a:pt x="871561" y="0"/>
                    <a:pt x="1122940" y="262823"/>
                    <a:pt x="1122940" y="587031"/>
                  </a:cubicBezTo>
                  <a:cubicBezTo>
                    <a:pt x="1122940" y="911239"/>
                    <a:pt x="871561" y="1174062"/>
                    <a:pt x="561470" y="1174062"/>
                  </a:cubicBezTo>
                  <a:cubicBezTo>
                    <a:pt x="251379" y="1174062"/>
                    <a:pt x="0" y="911239"/>
                    <a:pt x="0" y="587031"/>
                  </a:cubicBezTo>
                  <a:cubicBezTo>
                    <a:pt x="0" y="262823"/>
                    <a:pt x="251379" y="0"/>
                    <a:pt x="561470" y="0"/>
                  </a:cubicBezTo>
                  <a:close/>
                </a:path>
              </a:pathLst>
            </a:cu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sz="2000" i="1" dirty="0">
                <a:latin typeface="Cambria Math" panose="02040503050406030204" pitchFamily="18" charset="0"/>
              </a:endParaRPr>
            </a:p>
          </p:txBody>
        </p:sp>
        <p:sp>
          <p:nvSpPr>
            <p:cNvPr id="12" name="加号 11">
              <a:extLst>
                <a:ext uri="{FF2B5EF4-FFF2-40B4-BE49-F238E27FC236}">
                  <a16:creationId xmlns:a16="http://schemas.microsoft.com/office/drawing/2014/main" id="{DF36D0A6-C8B8-892F-3EE7-597CFEB48D38}"/>
                </a:ext>
              </a:extLst>
            </p:cNvPr>
            <p:cNvSpPr/>
            <p:nvPr/>
          </p:nvSpPr>
          <p:spPr>
            <a:xfrm>
              <a:off x="9230198" y="4110870"/>
              <a:ext cx="323009" cy="27159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3EE523CA-3670-5EF6-F329-32D65129CB6B}"/>
              </a:ext>
            </a:extLst>
          </p:cNvPr>
          <p:cNvCxnSpPr/>
          <p:nvPr/>
        </p:nvCxnSpPr>
        <p:spPr>
          <a:xfrm>
            <a:off x="7248525" y="3006338"/>
            <a:ext cx="0" cy="169916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B178A18-7C6E-C667-158C-F79C38447D6B}"/>
              </a:ext>
            </a:extLst>
          </p:cNvPr>
          <p:cNvCxnSpPr/>
          <p:nvPr/>
        </p:nvCxnSpPr>
        <p:spPr>
          <a:xfrm>
            <a:off x="3228975" y="3006338"/>
            <a:ext cx="0" cy="169916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495111FD-B460-05DC-3F59-3049946FF019}"/>
                  </a:ext>
                </a:extLst>
              </p:cNvPr>
              <p:cNvSpPr txBox="1"/>
              <p:nvPr/>
            </p:nvSpPr>
            <p:spPr>
              <a:xfrm>
                <a:off x="7690631" y="4824476"/>
                <a:ext cx="3675150" cy="707886"/>
              </a:xfrm>
              <a:prstGeom prst="rect">
                <a:avLst/>
              </a:prstGeom>
              <a:noFill/>
            </p:spPr>
            <p:txBody>
              <a:bodyPr wrap="square">
                <a:spAutoFit/>
              </a:bodyPr>
              <a:lstStyle/>
              <a:p>
                <a:pPr algn="ctr"/>
                <a:r>
                  <a:rPr lang="en-US" altLang="zh-CN" sz="2000" dirty="0">
                    <a:latin typeface="Arial" panose="020B0604020202020204" pitchFamily="34" charset="0"/>
                    <a:cs typeface="Arial" panose="020B0604020202020204" pitchFamily="34" charset="0"/>
                  </a:rPr>
                  <a:t>Decomposition of satisfying this rule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a14:m>
                <a:r>
                  <a:rPr lang="en-US" altLang="zh-CN" sz="2000" dirty="0">
                    <a:sym typeface="Wingdings" panose="05000000000000000000" pitchFamily="2" charset="2"/>
                  </a:rPr>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a14:m>
                <a:r>
                  <a:rPr lang="en-US" altLang="zh-CN" sz="2000" dirty="0">
                    <a:latin typeface="Arial" panose="020B0604020202020204" pitchFamily="34" charset="0"/>
                    <a:cs typeface="Arial" panose="020B0604020202020204" pitchFamily="34" charset="0"/>
                  </a:rPr>
                  <a:t>)</a:t>
                </a:r>
                <a:endParaRPr lang="zh-CN" altLang="en-US" sz="2000" dirty="0"/>
              </a:p>
            </p:txBody>
          </p:sp>
        </mc:Choice>
        <mc:Fallback>
          <p:sp>
            <p:nvSpPr>
              <p:cNvPr id="16" name="文本框 15">
                <a:extLst>
                  <a:ext uri="{FF2B5EF4-FFF2-40B4-BE49-F238E27FC236}">
                    <a16:creationId xmlns:a16="http://schemas.microsoft.com/office/drawing/2014/main" id="{495111FD-B460-05DC-3F59-3049946FF019}"/>
                  </a:ext>
                </a:extLst>
              </p:cNvPr>
              <p:cNvSpPr txBox="1">
                <a:spLocks noRot="1" noChangeAspect="1" noMove="1" noResize="1" noEditPoints="1" noAdjustHandles="1" noChangeArrowheads="1" noChangeShapeType="1" noTextEdit="1"/>
              </p:cNvSpPr>
              <p:nvPr/>
            </p:nvSpPr>
            <p:spPr>
              <a:xfrm>
                <a:off x="7690631" y="4824476"/>
                <a:ext cx="3675150" cy="707886"/>
              </a:xfrm>
              <a:prstGeom prst="rect">
                <a:avLst/>
              </a:prstGeom>
              <a:blipFill>
                <a:blip r:embed="rId5"/>
                <a:stretch>
                  <a:fillRect t="-3419" b="-128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00F21E72-D1B8-C7E0-9DE4-8CDC95E8737C}"/>
                  </a:ext>
                </a:extLst>
              </p:cNvPr>
              <p:cNvSpPr txBox="1"/>
              <p:nvPr/>
            </p:nvSpPr>
            <p:spPr>
              <a:xfrm>
                <a:off x="3364017" y="4817057"/>
                <a:ext cx="3818437" cy="707886"/>
              </a:xfrm>
              <a:prstGeom prst="rect">
                <a:avLst/>
              </a:prstGeom>
              <a:noFill/>
            </p:spPr>
            <p:txBody>
              <a:bodyPr wrap="square">
                <a:spAutoFit/>
              </a:bodyPr>
              <a:lstStyle/>
              <a:p>
                <a:pPr algn="ctr"/>
                <a:r>
                  <a:rPr lang="en-US" altLang="zh-CN" sz="2000" dirty="0">
                    <a:latin typeface="Arial" panose="020B0604020202020204" pitchFamily="34" charset="0"/>
                    <a:cs typeface="Arial" panose="020B0604020202020204" pitchFamily="34" charset="0"/>
                  </a:rPr>
                  <a:t>Decomposition of unsatisfying this rule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a14:m>
                <a:r>
                  <a:rPr lang="en-US" altLang="zh-CN" sz="2000" dirty="0">
                    <a:sym typeface="Wingdings" panose="05000000000000000000" pitchFamily="2" charset="2"/>
                  </a:rPr>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a14:m>
                <a:r>
                  <a:rPr lang="en-US" altLang="zh-CN" sz="2000" dirty="0">
                    <a:latin typeface="Arial" panose="020B0604020202020204" pitchFamily="34" charset="0"/>
                    <a:cs typeface="Arial" panose="020B0604020202020204" pitchFamily="34" charset="0"/>
                  </a:rPr>
                  <a:t>)</a:t>
                </a:r>
                <a:endParaRPr lang="zh-CN" altLang="en-US" sz="2000" dirty="0"/>
              </a:p>
            </p:txBody>
          </p:sp>
        </mc:Choice>
        <mc:Fallback>
          <p:sp>
            <p:nvSpPr>
              <p:cNvPr id="17" name="文本框 16">
                <a:extLst>
                  <a:ext uri="{FF2B5EF4-FFF2-40B4-BE49-F238E27FC236}">
                    <a16:creationId xmlns:a16="http://schemas.microsoft.com/office/drawing/2014/main" id="{00F21E72-D1B8-C7E0-9DE4-8CDC95E8737C}"/>
                  </a:ext>
                </a:extLst>
              </p:cNvPr>
              <p:cNvSpPr txBox="1">
                <a:spLocks noRot="1" noChangeAspect="1" noMove="1" noResize="1" noEditPoints="1" noAdjustHandles="1" noChangeArrowheads="1" noChangeShapeType="1" noTextEdit="1"/>
              </p:cNvSpPr>
              <p:nvPr/>
            </p:nvSpPr>
            <p:spPr>
              <a:xfrm>
                <a:off x="3364017" y="4817057"/>
                <a:ext cx="3818437" cy="707886"/>
              </a:xfrm>
              <a:prstGeom prst="rect">
                <a:avLst/>
              </a:prstGeom>
              <a:blipFill>
                <a:blip r:embed="rId6"/>
                <a:stretch>
                  <a:fillRect t="-3448" b="-13793"/>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79818D68-604D-21B0-7660-8683B35E782C}"/>
              </a:ext>
            </a:extLst>
          </p:cNvPr>
          <p:cNvSpPr txBox="1"/>
          <p:nvPr/>
        </p:nvSpPr>
        <p:spPr>
          <a:xfrm>
            <a:off x="1276361" y="4813930"/>
            <a:ext cx="1122940" cy="400110"/>
          </a:xfrm>
          <a:prstGeom prst="rect">
            <a:avLst/>
          </a:prstGeom>
          <a:noFill/>
        </p:spPr>
        <p:txBody>
          <a:bodyPr wrap="square">
            <a:spAutoFit/>
          </a:bodyPr>
          <a:lstStyle/>
          <a:p>
            <a:pPr algn="ctr"/>
            <a:r>
              <a:rPr lang="en-US" altLang="zh-CN" sz="2000" dirty="0">
                <a:solidFill>
                  <a:schemeClr val="tx1">
                    <a:lumMod val="65000"/>
                    <a:lumOff val="35000"/>
                  </a:schemeClr>
                </a:solidFill>
                <a:latin typeface="Arial" panose="020B0604020202020204" pitchFamily="34" charset="0"/>
                <a:cs typeface="Arial" panose="020B0604020202020204" pitchFamily="34" charset="0"/>
              </a:rPr>
              <a:t>Input</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3" name="图形 22" descr="复选标记">
            <a:extLst>
              <a:ext uri="{FF2B5EF4-FFF2-40B4-BE49-F238E27FC236}">
                <a16:creationId xmlns:a16="http://schemas.microsoft.com/office/drawing/2014/main" id="{173C109B-9268-7088-7F30-DF1527D2F0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533" y="5646350"/>
            <a:ext cx="693698" cy="693698"/>
          </a:xfrm>
          <a:prstGeom prst="rect">
            <a:avLst/>
          </a:prstGeom>
        </p:spPr>
      </p:pic>
      <p:pic>
        <p:nvPicPr>
          <p:cNvPr id="24" name="图形 23" descr="关闭">
            <a:extLst>
              <a:ext uri="{FF2B5EF4-FFF2-40B4-BE49-F238E27FC236}">
                <a16:creationId xmlns:a16="http://schemas.microsoft.com/office/drawing/2014/main" id="{71CE9D1A-E979-D67E-4D99-3E51F2C560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18635" y="5646350"/>
            <a:ext cx="693698" cy="693698"/>
          </a:xfrm>
          <a:prstGeom prst="rect">
            <a:avLst/>
          </a:prstGeom>
        </p:spPr>
      </p:pic>
    </p:spTree>
    <p:extLst>
      <p:ext uri="{BB962C8B-B14F-4D97-AF65-F5344CB8AC3E}">
        <p14:creationId xmlns:p14="http://schemas.microsoft.com/office/powerpoint/2010/main" val="427296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A0975-EC79-81DE-2134-9C4FC7C6DDAE}"/>
              </a:ext>
            </a:extLst>
          </p:cNvPr>
          <p:cNvSpPr>
            <a:spLocks noGrp="1"/>
          </p:cNvSpPr>
          <p:nvPr>
            <p:ph type="title"/>
          </p:nvPr>
        </p:nvSpPr>
        <p:spPr/>
        <p:txBody>
          <a:bodyPr/>
          <a:lstStyle/>
          <a:p>
            <a:pPr algn="ctr"/>
            <a:r>
              <a:rPr lang="en-US" altLang="zh-CN" dirty="0">
                <a:latin typeface="Arial" panose="020B0604020202020204" pitchFamily="34" charset="0"/>
                <a:cs typeface="Arial" panose="020B0604020202020204" pitchFamily="34" charset="0"/>
              </a:rPr>
              <a:t>Introduction</a:t>
            </a:r>
            <a:endParaRPr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602AF6D-30E2-2937-3850-0D1637F8B8CE}"/>
              </a:ext>
            </a:extLst>
          </p:cNvPr>
          <p:cNvSpPr>
            <a:spLocks noGrp="1"/>
          </p:cNvSpPr>
          <p:nvPr>
            <p:ph idx="1"/>
          </p:nvPr>
        </p:nvSpPr>
        <p:spPr>
          <a:xfrm>
            <a:off x="838200" y="1825624"/>
            <a:ext cx="10515600" cy="1281257"/>
          </a:xfrm>
        </p:spPr>
        <p:txBody>
          <a:bodyPr>
            <a:normAutofit/>
          </a:bodyPr>
          <a:lstStyle/>
          <a:p>
            <a:r>
              <a:rPr lang="en-US" altLang="zh-CN" dirty="0">
                <a:latin typeface="Arial" panose="020B0604020202020204" pitchFamily="34" charset="0"/>
                <a:cs typeface="Arial" panose="020B0604020202020204" pitchFamily="34" charset="0"/>
              </a:rPr>
              <a:t>Vector graphics are widely used in font, logo and map design due to 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nature of editability and resolution independence.</a:t>
            </a:r>
          </a:p>
        </p:txBody>
      </p:sp>
      <p:pic>
        <p:nvPicPr>
          <p:cNvPr id="4" name="图片 3">
            <a:extLst>
              <a:ext uri="{FF2B5EF4-FFF2-40B4-BE49-F238E27FC236}">
                <a16:creationId xmlns:a16="http://schemas.microsoft.com/office/drawing/2014/main" id="{9F96ECF8-7940-8755-FB27-F5A93F8501BF}"/>
              </a:ext>
            </a:extLst>
          </p:cNvPr>
          <p:cNvPicPr>
            <a:picLocks noChangeAspect="1"/>
          </p:cNvPicPr>
          <p:nvPr/>
        </p:nvPicPr>
        <p:blipFill>
          <a:blip r:embed="rId3"/>
          <a:stretch>
            <a:fillRect/>
          </a:stretch>
        </p:blipFill>
        <p:spPr>
          <a:xfrm>
            <a:off x="638517" y="3048407"/>
            <a:ext cx="4085305" cy="2221671"/>
          </a:xfrm>
          <a:prstGeom prst="rect">
            <a:avLst/>
          </a:prstGeom>
        </p:spPr>
      </p:pic>
      <p:pic>
        <p:nvPicPr>
          <p:cNvPr id="9" name="图片 8">
            <a:extLst>
              <a:ext uri="{FF2B5EF4-FFF2-40B4-BE49-F238E27FC236}">
                <a16:creationId xmlns:a16="http://schemas.microsoft.com/office/drawing/2014/main" id="{BF287D02-6D15-40AA-1587-02EE05469DB9}"/>
              </a:ext>
            </a:extLst>
          </p:cNvPr>
          <p:cNvPicPr>
            <a:picLocks noChangeAspect="1"/>
          </p:cNvPicPr>
          <p:nvPr/>
        </p:nvPicPr>
        <p:blipFill>
          <a:blip r:embed="rId4"/>
          <a:stretch>
            <a:fillRect/>
          </a:stretch>
        </p:blipFill>
        <p:spPr>
          <a:xfrm>
            <a:off x="5216236" y="3089516"/>
            <a:ext cx="2037511" cy="2180562"/>
          </a:xfrm>
          <a:prstGeom prst="rect">
            <a:avLst/>
          </a:prstGeom>
        </p:spPr>
      </p:pic>
      <p:pic>
        <p:nvPicPr>
          <p:cNvPr id="1028" name="Picture 4" descr="Vector map with destination location point, city map with street and river, gps map navigator concept">
            <a:extLst>
              <a:ext uri="{FF2B5EF4-FFF2-40B4-BE49-F238E27FC236}">
                <a16:creationId xmlns:a16="http://schemas.microsoft.com/office/drawing/2014/main" id="{F56D5A11-FAB2-8938-2459-05365FC1D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6161" y="3241816"/>
            <a:ext cx="3044823" cy="202826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D4FE512-DE16-9939-3057-336C192517C6}"/>
              </a:ext>
            </a:extLst>
          </p:cNvPr>
          <p:cNvSpPr txBox="1"/>
          <p:nvPr/>
        </p:nvSpPr>
        <p:spPr>
          <a:xfrm>
            <a:off x="1213114" y="5400461"/>
            <a:ext cx="323272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Font</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44593AA5-FD34-208D-254E-0265A4033780}"/>
              </a:ext>
            </a:extLst>
          </p:cNvPr>
          <p:cNvSpPr txBox="1"/>
          <p:nvPr/>
        </p:nvSpPr>
        <p:spPr>
          <a:xfrm>
            <a:off x="5144655" y="5405012"/>
            <a:ext cx="2109092"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Logo</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2DEACB52-72F4-E7F0-46E7-98BA28B47637}"/>
              </a:ext>
            </a:extLst>
          </p:cNvPr>
          <p:cNvSpPr txBox="1"/>
          <p:nvPr/>
        </p:nvSpPr>
        <p:spPr>
          <a:xfrm>
            <a:off x="7746160" y="5400461"/>
            <a:ext cx="3044823"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Map</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2998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Simplifying the region adjacency graph</a:t>
            </a:r>
            <a:endParaRPr lang="zh-CN" altLang="en-US" dirty="0">
              <a:latin typeface="Arial" panose="020B0604020202020204" pitchFamily="34" charset="0"/>
              <a:cs typeface="Arial" panose="020B0604020202020204" pitchFamily="34" charset="0"/>
            </a:endParaRPr>
          </a:p>
        </p:txBody>
      </p:sp>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5"/>
            <a:ext cx="10915650" cy="1453848"/>
          </a:xfrm>
        </p:spPr>
        <p:txBody>
          <a:bodyPr>
            <a:normAutofit/>
          </a:bodyPr>
          <a:lstStyle/>
          <a:p>
            <a:pPr algn="just"/>
            <a:r>
              <a:rPr lang="en-US" altLang="zh-CN" kern="0" dirty="0">
                <a:solidFill>
                  <a:srgbClr val="00B050"/>
                </a:solidFill>
                <a:latin typeface="Arial" panose="020B0604020202020204" pitchFamily="34" charset="0"/>
                <a:ea typeface="ＭＳ Ｐゴシック"/>
                <a:cs typeface="Arial" panose="020B0604020202020204" pitchFamily="34" charset="0"/>
              </a:rPr>
              <a:t>Adjacent strength rule</a:t>
            </a:r>
            <a:r>
              <a:rPr lang="en-US" altLang="zh-CN" kern="0" dirty="0">
                <a:latin typeface="Arial" panose="020B0604020202020204" pitchFamily="34" charset="0"/>
                <a:ea typeface="ＭＳ Ｐゴシック"/>
                <a:cs typeface="Arial" panose="020B0604020202020204" pitchFamily="34" charset="0"/>
              </a:rPr>
              <a:t>: Two regions share very short boundary are not allowed to support each other.</a:t>
            </a:r>
          </a:p>
        </p:txBody>
      </p:sp>
      <p:sp>
        <p:nvSpPr>
          <p:cNvPr id="2" name="矩形 1">
            <a:extLst>
              <a:ext uri="{FF2B5EF4-FFF2-40B4-BE49-F238E27FC236}">
                <a16:creationId xmlns:a16="http://schemas.microsoft.com/office/drawing/2014/main" id="{89FF6C85-DAA4-7733-2C12-126A69AD744C}"/>
              </a:ext>
            </a:extLst>
          </p:cNvPr>
          <p:cNvSpPr/>
          <p:nvPr/>
        </p:nvSpPr>
        <p:spPr>
          <a:xfrm>
            <a:off x="2155881" y="3918978"/>
            <a:ext cx="460030" cy="638447"/>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5" name="矩形 4">
            <a:extLst>
              <a:ext uri="{FF2B5EF4-FFF2-40B4-BE49-F238E27FC236}">
                <a16:creationId xmlns:a16="http://schemas.microsoft.com/office/drawing/2014/main" id="{0996C542-5AFE-CC41-7395-58BB4508DCDA}"/>
              </a:ext>
            </a:extLst>
          </p:cNvPr>
          <p:cNvSpPr/>
          <p:nvPr/>
        </p:nvSpPr>
        <p:spPr>
          <a:xfrm>
            <a:off x="1362075" y="3087169"/>
            <a:ext cx="793806" cy="1027057"/>
          </a:xfrm>
          <a:prstGeom prst="rect">
            <a:avLst/>
          </a:prstGeom>
          <a:solidFill>
            <a:srgbClr val="E2A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FD703FA-4742-95A5-CC2A-6CA101B510CC}"/>
                  </a:ext>
                </a:extLst>
              </p:cNvPr>
              <p:cNvSpPr txBox="1"/>
              <p:nvPr/>
            </p:nvSpPr>
            <p:spPr>
              <a:xfrm>
                <a:off x="1539432" y="3468008"/>
                <a:ext cx="47120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8" name="文本框 7">
                <a:extLst>
                  <a:ext uri="{FF2B5EF4-FFF2-40B4-BE49-F238E27FC236}">
                    <a16:creationId xmlns:a16="http://schemas.microsoft.com/office/drawing/2014/main" id="{AFD703FA-4742-95A5-CC2A-6CA101B510CC}"/>
                  </a:ext>
                </a:extLst>
              </p:cNvPr>
              <p:cNvSpPr txBox="1">
                <a:spLocks noRot="1" noChangeAspect="1" noMove="1" noResize="1" noEditPoints="1" noAdjustHandles="1" noChangeArrowheads="1" noChangeShapeType="1" noTextEdit="1"/>
              </p:cNvSpPr>
              <p:nvPr/>
            </p:nvSpPr>
            <p:spPr>
              <a:xfrm>
                <a:off x="1539432" y="3468008"/>
                <a:ext cx="471206"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4F15B99-6BE9-9A61-87B6-ACB93E5D97E4}"/>
                  </a:ext>
                </a:extLst>
              </p:cNvPr>
              <p:cNvSpPr txBox="1"/>
              <p:nvPr/>
            </p:nvSpPr>
            <p:spPr>
              <a:xfrm>
                <a:off x="2168724" y="4019013"/>
                <a:ext cx="47120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9" name="文本框 8">
                <a:extLst>
                  <a:ext uri="{FF2B5EF4-FFF2-40B4-BE49-F238E27FC236}">
                    <a16:creationId xmlns:a16="http://schemas.microsoft.com/office/drawing/2014/main" id="{24F15B99-6BE9-9A61-87B6-ACB93E5D97E4}"/>
                  </a:ext>
                </a:extLst>
              </p:cNvPr>
              <p:cNvSpPr txBox="1">
                <a:spLocks noRot="1" noChangeAspect="1" noMove="1" noResize="1" noEditPoints="1" noAdjustHandles="1" noChangeArrowheads="1" noChangeShapeType="1" noTextEdit="1"/>
              </p:cNvSpPr>
              <p:nvPr/>
            </p:nvSpPr>
            <p:spPr>
              <a:xfrm>
                <a:off x="2168724" y="4019013"/>
                <a:ext cx="471206" cy="400110"/>
              </a:xfrm>
              <a:prstGeom prst="rect">
                <a:avLst/>
              </a:prstGeom>
              <a:blipFill>
                <a:blip r:embed="rId4"/>
                <a:stretch>
                  <a:fillRect/>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11FA99FF-FE6B-85B2-3419-EA002193552E}"/>
              </a:ext>
            </a:extLst>
          </p:cNvPr>
          <p:cNvCxnSpPr/>
          <p:nvPr/>
        </p:nvCxnSpPr>
        <p:spPr>
          <a:xfrm>
            <a:off x="7248525" y="3006338"/>
            <a:ext cx="0" cy="169916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F5CE9B3-6E01-51FA-6879-5E18206A1A19}"/>
              </a:ext>
            </a:extLst>
          </p:cNvPr>
          <p:cNvCxnSpPr/>
          <p:nvPr/>
        </p:nvCxnSpPr>
        <p:spPr>
          <a:xfrm>
            <a:off x="3228975" y="3006338"/>
            <a:ext cx="0" cy="169916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3DB8A8DD-AF5A-D38D-2F91-67353A3D4B38}"/>
              </a:ext>
            </a:extLst>
          </p:cNvPr>
          <p:cNvGrpSpPr/>
          <p:nvPr/>
        </p:nvGrpSpPr>
        <p:grpSpPr>
          <a:xfrm>
            <a:off x="8199331" y="3073400"/>
            <a:ext cx="2111180" cy="1499857"/>
            <a:chOff x="4283831" y="3429000"/>
            <a:chExt cx="2111180" cy="1499857"/>
          </a:xfrm>
        </p:grpSpPr>
        <p:sp>
          <p:nvSpPr>
            <p:cNvPr id="3" name="加号 2">
              <a:extLst>
                <a:ext uri="{FF2B5EF4-FFF2-40B4-BE49-F238E27FC236}">
                  <a16:creationId xmlns:a16="http://schemas.microsoft.com/office/drawing/2014/main" id="{DCE873AB-584A-948C-5530-3C2C88C26848}"/>
                </a:ext>
              </a:extLst>
            </p:cNvPr>
            <p:cNvSpPr/>
            <p:nvPr/>
          </p:nvSpPr>
          <p:spPr>
            <a:xfrm>
              <a:off x="5326083" y="4138779"/>
              <a:ext cx="323009" cy="27159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048A78A-B4A7-2578-80C3-EE5F225F4178}"/>
                </a:ext>
              </a:extLst>
            </p:cNvPr>
            <p:cNvSpPr/>
            <p:nvPr/>
          </p:nvSpPr>
          <p:spPr>
            <a:xfrm>
              <a:off x="4283831" y="3429000"/>
              <a:ext cx="793806" cy="1027057"/>
            </a:xfrm>
            <a:prstGeom prst="rect">
              <a:avLst/>
            </a:prstGeom>
            <a:solidFill>
              <a:srgbClr val="E2A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6">
              <a:extLst>
                <a:ext uri="{FF2B5EF4-FFF2-40B4-BE49-F238E27FC236}">
                  <a16:creationId xmlns:a16="http://schemas.microsoft.com/office/drawing/2014/main" id="{53A42D30-5248-D809-A000-E14213FE1EAD}"/>
                </a:ext>
              </a:extLst>
            </p:cNvPr>
            <p:cNvSpPr/>
            <p:nvPr/>
          </p:nvSpPr>
          <p:spPr>
            <a:xfrm>
              <a:off x="5934981" y="4290410"/>
              <a:ext cx="460030" cy="638447"/>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grpSp>
      <p:grpSp>
        <p:nvGrpSpPr>
          <p:cNvPr id="21" name="组合 20">
            <a:extLst>
              <a:ext uri="{FF2B5EF4-FFF2-40B4-BE49-F238E27FC236}">
                <a16:creationId xmlns:a16="http://schemas.microsoft.com/office/drawing/2014/main" id="{B9C61AE1-D6A2-D440-297F-6B8F20374190}"/>
              </a:ext>
            </a:extLst>
          </p:cNvPr>
          <p:cNvGrpSpPr/>
          <p:nvPr/>
        </p:nvGrpSpPr>
        <p:grpSpPr>
          <a:xfrm>
            <a:off x="4000994" y="3087169"/>
            <a:ext cx="2726039" cy="1470256"/>
            <a:chOff x="8440091" y="3442769"/>
            <a:chExt cx="2726039" cy="1470256"/>
          </a:xfrm>
        </p:grpSpPr>
        <p:sp>
          <p:nvSpPr>
            <p:cNvPr id="10" name="加号 9">
              <a:extLst>
                <a:ext uri="{FF2B5EF4-FFF2-40B4-BE49-F238E27FC236}">
                  <a16:creationId xmlns:a16="http://schemas.microsoft.com/office/drawing/2014/main" id="{D6350C03-7B29-4B24-F10E-BB4466E0FB71}"/>
                </a:ext>
              </a:extLst>
            </p:cNvPr>
            <p:cNvSpPr/>
            <p:nvPr/>
          </p:nvSpPr>
          <p:spPr>
            <a:xfrm>
              <a:off x="10051745" y="4152547"/>
              <a:ext cx="323009" cy="27159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4581DC8-F103-10B2-7B1D-C73FC08163F1}"/>
                </a:ext>
              </a:extLst>
            </p:cNvPr>
            <p:cNvGrpSpPr/>
            <p:nvPr/>
          </p:nvGrpSpPr>
          <p:grpSpPr>
            <a:xfrm>
              <a:off x="8440091" y="3442769"/>
              <a:ext cx="1253836" cy="1464189"/>
              <a:chOff x="8440091" y="3442769"/>
              <a:chExt cx="1253836" cy="1464189"/>
            </a:xfrm>
          </p:grpSpPr>
          <p:sp>
            <p:nvSpPr>
              <p:cNvPr id="11" name="矩形 10">
                <a:extLst>
                  <a:ext uri="{FF2B5EF4-FFF2-40B4-BE49-F238E27FC236}">
                    <a16:creationId xmlns:a16="http://schemas.microsoft.com/office/drawing/2014/main" id="{B6A4EC7F-8226-9A21-1E06-CBC91A63E28B}"/>
                  </a:ext>
                </a:extLst>
              </p:cNvPr>
              <p:cNvSpPr/>
              <p:nvPr/>
            </p:nvSpPr>
            <p:spPr>
              <a:xfrm>
                <a:off x="8440091" y="3442769"/>
                <a:ext cx="793806" cy="1027057"/>
              </a:xfrm>
              <a:prstGeom prst="rect">
                <a:avLst/>
              </a:prstGeom>
              <a:solidFill>
                <a:srgbClr val="E2A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矩形 11">
                <a:extLst>
                  <a:ext uri="{FF2B5EF4-FFF2-40B4-BE49-F238E27FC236}">
                    <a16:creationId xmlns:a16="http://schemas.microsoft.com/office/drawing/2014/main" id="{6A76FE95-7E1B-A4DC-83FE-9181585DDEB7}"/>
                  </a:ext>
                </a:extLst>
              </p:cNvPr>
              <p:cNvSpPr/>
              <p:nvPr/>
            </p:nvSpPr>
            <p:spPr>
              <a:xfrm>
                <a:off x="9233897" y="4268511"/>
                <a:ext cx="460030" cy="638447"/>
              </a:xfrm>
              <a:prstGeom prst="rect">
                <a:avLst/>
              </a:prstGeom>
              <a:solidFill>
                <a:srgbClr val="E2A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grpSp>
        <p:sp>
          <p:nvSpPr>
            <p:cNvPr id="13" name="矩形 12">
              <a:extLst>
                <a:ext uri="{FF2B5EF4-FFF2-40B4-BE49-F238E27FC236}">
                  <a16:creationId xmlns:a16="http://schemas.microsoft.com/office/drawing/2014/main" id="{5A44845B-43CB-0558-2215-DFEC0D3D342D}"/>
                </a:ext>
              </a:extLst>
            </p:cNvPr>
            <p:cNvSpPr/>
            <p:nvPr/>
          </p:nvSpPr>
          <p:spPr>
            <a:xfrm>
              <a:off x="10706100" y="4274578"/>
              <a:ext cx="460030" cy="638447"/>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gr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D757C41D-9393-8133-2546-44E409AB7B3F}"/>
                  </a:ext>
                </a:extLst>
              </p:cNvPr>
              <p:cNvSpPr txBox="1"/>
              <p:nvPr/>
            </p:nvSpPr>
            <p:spPr>
              <a:xfrm>
                <a:off x="7364272" y="4813930"/>
                <a:ext cx="3896762" cy="707886"/>
              </a:xfrm>
              <a:prstGeom prst="rect">
                <a:avLst/>
              </a:prstGeom>
              <a:noFill/>
            </p:spPr>
            <p:txBody>
              <a:bodyPr wrap="square">
                <a:spAutoFit/>
              </a:bodyPr>
              <a:lstStyle/>
              <a:p>
                <a:pPr algn="ctr"/>
                <a:r>
                  <a:rPr lang="en-US" altLang="zh-CN" sz="2000" dirty="0">
                    <a:latin typeface="Arial" panose="020B0604020202020204" pitchFamily="34" charset="0"/>
                    <a:cs typeface="Arial" panose="020B0604020202020204" pitchFamily="34" charset="0"/>
                  </a:rPr>
                  <a:t>Decomposition of satisfying this rule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a14:m>
                <a:r>
                  <a:rPr lang="en-US" altLang="zh-CN" sz="2000" dirty="0"/>
                  <a:t> &amp;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a14:m>
                <a:r>
                  <a:rPr lang="en-US" altLang="zh-CN" sz="2000" dirty="0">
                    <a:latin typeface="Arial" panose="020B0604020202020204" pitchFamily="34" charset="0"/>
                    <a:cs typeface="Arial" panose="020B0604020202020204" pitchFamily="34" charset="0"/>
                  </a:rPr>
                  <a:t> are independent)</a:t>
                </a:r>
                <a:endParaRPr lang="zh-CN" altLang="en-US" sz="2000" dirty="0"/>
              </a:p>
            </p:txBody>
          </p:sp>
        </mc:Choice>
        <mc:Fallback>
          <p:sp>
            <p:nvSpPr>
              <p:cNvPr id="17" name="文本框 16">
                <a:extLst>
                  <a:ext uri="{FF2B5EF4-FFF2-40B4-BE49-F238E27FC236}">
                    <a16:creationId xmlns:a16="http://schemas.microsoft.com/office/drawing/2014/main" id="{D757C41D-9393-8133-2546-44E409AB7B3F}"/>
                  </a:ext>
                </a:extLst>
              </p:cNvPr>
              <p:cNvSpPr txBox="1">
                <a:spLocks noRot="1" noChangeAspect="1" noMove="1" noResize="1" noEditPoints="1" noAdjustHandles="1" noChangeArrowheads="1" noChangeShapeType="1" noTextEdit="1"/>
              </p:cNvSpPr>
              <p:nvPr/>
            </p:nvSpPr>
            <p:spPr>
              <a:xfrm>
                <a:off x="7364272" y="4813930"/>
                <a:ext cx="3896762" cy="707886"/>
              </a:xfrm>
              <a:prstGeom prst="rect">
                <a:avLst/>
              </a:prstGeom>
              <a:blipFill>
                <a:blip r:embed="rId5"/>
                <a:stretch>
                  <a:fillRect t="-4310" r="-1565" b="-14655"/>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9599197E-FF48-7BD5-8961-50C91C231EEB}"/>
              </a:ext>
            </a:extLst>
          </p:cNvPr>
          <p:cNvSpPr txBox="1"/>
          <p:nvPr/>
        </p:nvSpPr>
        <p:spPr>
          <a:xfrm>
            <a:off x="1276361" y="4813930"/>
            <a:ext cx="1122940" cy="400110"/>
          </a:xfrm>
          <a:prstGeom prst="rect">
            <a:avLst/>
          </a:prstGeom>
          <a:noFill/>
        </p:spPr>
        <p:txBody>
          <a:bodyPr wrap="square">
            <a:spAutoFit/>
          </a:bodyPr>
          <a:lstStyle/>
          <a:p>
            <a:pPr algn="ctr"/>
            <a:r>
              <a:rPr lang="en-US" altLang="zh-CN" sz="2000" dirty="0">
                <a:solidFill>
                  <a:schemeClr val="tx1">
                    <a:lumMod val="65000"/>
                    <a:lumOff val="35000"/>
                  </a:schemeClr>
                </a:solidFill>
                <a:latin typeface="Arial" panose="020B0604020202020204" pitchFamily="34" charset="0"/>
                <a:cs typeface="Arial" panose="020B0604020202020204" pitchFamily="34" charset="0"/>
              </a:rPr>
              <a:t>Input</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747CB79E-6832-5F45-787F-F0E760B61AD1}"/>
                  </a:ext>
                </a:extLst>
              </p:cNvPr>
              <p:cNvSpPr txBox="1"/>
              <p:nvPr/>
            </p:nvSpPr>
            <p:spPr>
              <a:xfrm>
                <a:off x="3364017" y="4817057"/>
                <a:ext cx="3818437" cy="707886"/>
              </a:xfrm>
              <a:prstGeom prst="rect">
                <a:avLst/>
              </a:prstGeom>
              <a:noFill/>
            </p:spPr>
            <p:txBody>
              <a:bodyPr wrap="square">
                <a:spAutoFit/>
              </a:bodyPr>
              <a:lstStyle/>
              <a:p>
                <a:pPr algn="ctr"/>
                <a:r>
                  <a:rPr lang="en-US" altLang="zh-CN" sz="2000" dirty="0">
                    <a:latin typeface="Arial" panose="020B0604020202020204" pitchFamily="34" charset="0"/>
                    <a:cs typeface="Arial" panose="020B0604020202020204" pitchFamily="34" charset="0"/>
                  </a:rPr>
                  <a:t>Decomposition of unsatisfying this rule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1</m:t>
                        </m:r>
                      </m:sub>
                    </m:sSub>
                  </m:oMath>
                </a14:m>
                <a:r>
                  <a:rPr lang="en-US" altLang="zh-CN" sz="2000" dirty="0">
                    <a:sym typeface="Wingdings" panose="05000000000000000000" pitchFamily="2" charset="2"/>
                  </a:rPr>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2</m:t>
                        </m:r>
                      </m:sub>
                    </m:sSub>
                  </m:oMath>
                </a14:m>
                <a:r>
                  <a:rPr lang="en-US" altLang="zh-CN" sz="2000" dirty="0">
                    <a:latin typeface="Arial" panose="020B0604020202020204" pitchFamily="34" charset="0"/>
                    <a:cs typeface="Arial" panose="020B0604020202020204" pitchFamily="34" charset="0"/>
                  </a:rPr>
                  <a:t>)</a:t>
                </a:r>
                <a:endParaRPr lang="zh-CN" altLang="en-US" sz="2000" dirty="0"/>
              </a:p>
            </p:txBody>
          </p:sp>
        </mc:Choice>
        <mc:Fallback>
          <p:sp>
            <p:nvSpPr>
              <p:cNvPr id="27" name="文本框 26">
                <a:extLst>
                  <a:ext uri="{FF2B5EF4-FFF2-40B4-BE49-F238E27FC236}">
                    <a16:creationId xmlns:a16="http://schemas.microsoft.com/office/drawing/2014/main" id="{747CB79E-6832-5F45-787F-F0E760B61AD1}"/>
                  </a:ext>
                </a:extLst>
              </p:cNvPr>
              <p:cNvSpPr txBox="1">
                <a:spLocks noRot="1" noChangeAspect="1" noMove="1" noResize="1" noEditPoints="1" noAdjustHandles="1" noChangeArrowheads="1" noChangeShapeType="1" noTextEdit="1"/>
              </p:cNvSpPr>
              <p:nvPr/>
            </p:nvSpPr>
            <p:spPr>
              <a:xfrm>
                <a:off x="3364017" y="4817057"/>
                <a:ext cx="3818437" cy="707886"/>
              </a:xfrm>
              <a:prstGeom prst="rect">
                <a:avLst/>
              </a:prstGeom>
              <a:blipFill>
                <a:blip r:embed="rId6"/>
                <a:stretch>
                  <a:fillRect t="-3448" b="-13793"/>
                </a:stretch>
              </a:blipFill>
            </p:spPr>
            <p:txBody>
              <a:bodyPr/>
              <a:lstStyle/>
              <a:p>
                <a:r>
                  <a:rPr lang="zh-CN" altLang="en-US">
                    <a:noFill/>
                  </a:rPr>
                  <a:t> </a:t>
                </a:r>
              </a:p>
            </p:txBody>
          </p:sp>
        </mc:Fallback>
      </mc:AlternateContent>
      <p:pic>
        <p:nvPicPr>
          <p:cNvPr id="18" name="图形 17" descr="复选标记">
            <a:extLst>
              <a:ext uri="{FF2B5EF4-FFF2-40B4-BE49-F238E27FC236}">
                <a16:creationId xmlns:a16="http://schemas.microsoft.com/office/drawing/2014/main" id="{4550EC5E-8170-6147-1677-3562D02FEC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3533" y="5646350"/>
            <a:ext cx="693698" cy="693698"/>
          </a:xfrm>
          <a:prstGeom prst="rect">
            <a:avLst/>
          </a:prstGeom>
        </p:spPr>
      </p:pic>
      <p:pic>
        <p:nvPicPr>
          <p:cNvPr id="23" name="图形 22" descr="关闭">
            <a:extLst>
              <a:ext uri="{FF2B5EF4-FFF2-40B4-BE49-F238E27FC236}">
                <a16:creationId xmlns:a16="http://schemas.microsoft.com/office/drawing/2014/main" id="{059E20A9-AFC4-FCA8-272B-2B74E7F60D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18635" y="5646350"/>
            <a:ext cx="693698" cy="693698"/>
          </a:xfrm>
          <a:prstGeom prst="rect">
            <a:avLst/>
          </a:prstGeom>
        </p:spPr>
      </p:pic>
    </p:spTree>
    <p:extLst>
      <p:ext uri="{BB962C8B-B14F-4D97-AF65-F5344CB8AC3E}">
        <p14:creationId xmlns:p14="http://schemas.microsoft.com/office/powerpoint/2010/main" val="78000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An example</a:t>
            </a:r>
            <a:endParaRPr lang="zh-CN" altLang="en-US" dirty="0">
              <a:latin typeface="Arial" panose="020B0604020202020204" pitchFamily="34" charset="0"/>
              <a:cs typeface="Arial" panose="020B0604020202020204" pitchFamily="34" charset="0"/>
            </a:endParaRPr>
          </a:p>
        </p:txBody>
      </p:sp>
      <p:grpSp>
        <p:nvGrpSpPr>
          <p:cNvPr id="19" name="组合 18">
            <a:extLst>
              <a:ext uri="{FF2B5EF4-FFF2-40B4-BE49-F238E27FC236}">
                <a16:creationId xmlns:a16="http://schemas.microsoft.com/office/drawing/2014/main" id="{2F286267-DA80-6BA4-FD7D-998789DF1D5A}"/>
              </a:ext>
            </a:extLst>
          </p:cNvPr>
          <p:cNvGrpSpPr/>
          <p:nvPr/>
        </p:nvGrpSpPr>
        <p:grpSpPr>
          <a:xfrm>
            <a:off x="2319622" y="2868408"/>
            <a:ext cx="2052330" cy="1872352"/>
            <a:chOff x="-62884" y="536087"/>
            <a:chExt cx="2796515" cy="2551276"/>
          </a:xfrm>
        </p:grpSpPr>
        <p:sp>
          <p:nvSpPr>
            <p:cNvPr id="20" name="矩形 19">
              <a:extLst>
                <a:ext uri="{FF2B5EF4-FFF2-40B4-BE49-F238E27FC236}">
                  <a16:creationId xmlns:a16="http://schemas.microsoft.com/office/drawing/2014/main" id="{ACF6F53F-A56C-84AA-92D6-150D6A61A6FB}"/>
                </a:ext>
              </a:extLst>
            </p:cNvPr>
            <p:cNvSpPr/>
            <p:nvPr/>
          </p:nvSpPr>
          <p:spPr>
            <a:xfrm>
              <a:off x="-4255" y="536087"/>
              <a:ext cx="2506951" cy="2551276"/>
            </a:xfrm>
            <a:prstGeom prst="rect">
              <a:avLst/>
            </a:prstGeom>
            <a:solidFill>
              <a:srgbClr val="FFF2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1" name="椭圆 20">
              <a:extLst>
                <a:ext uri="{FF2B5EF4-FFF2-40B4-BE49-F238E27FC236}">
                  <a16:creationId xmlns:a16="http://schemas.microsoft.com/office/drawing/2014/main" id="{C5700BFB-4BA4-9535-3FD0-CAD2219F74BC}"/>
                </a:ext>
              </a:extLst>
            </p:cNvPr>
            <p:cNvSpPr/>
            <p:nvPr/>
          </p:nvSpPr>
          <p:spPr>
            <a:xfrm>
              <a:off x="284412" y="640511"/>
              <a:ext cx="1530123" cy="159978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2" name="矩形 21">
              <a:extLst>
                <a:ext uri="{FF2B5EF4-FFF2-40B4-BE49-F238E27FC236}">
                  <a16:creationId xmlns:a16="http://schemas.microsoft.com/office/drawing/2014/main" id="{596138FF-50F5-B8B0-3400-7E6F9767C795}"/>
                </a:ext>
              </a:extLst>
            </p:cNvPr>
            <p:cNvSpPr/>
            <p:nvPr/>
          </p:nvSpPr>
          <p:spPr>
            <a:xfrm>
              <a:off x="950721" y="888790"/>
              <a:ext cx="626839" cy="74687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24" name="等腰三角形 94">
              <a:extLst>
                <a:ext uri="{FF2B5EF4-FFF2-40B4-BE49-F238E27FC236}">
                  <a16:creationId xmlns:a16="http://schemas.microsoft.com/office/drawing/2014/main" id="{044275B1-FE31-C8D6-38EC-6CCAA6D42C56}"/>
                </a:ext>
              </a:extLst>
            </p:cNvPr>
            <p:cNvSpPr/>
            <p:nvPr/>
          </p:nvSpPr>
          <p:spPr>
            <a:xfrm rot="9287202">
              <a:off x="1768041" y="1387795"/>
              <a:ext cx="965590" cy="1260046"/>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5" name="内容占位符 2">
                  <a:extLst>
                    <a:ext uri="{FF2B5EF4-FFF2-40B4-BE49-F238E27FC236}">
                      <a16:creationId xmlns:a16="http://schemas.microsoft.com/office/drawing/2014/main" id="{81A8CF48-AF01-A712-121D-A2C8399ABFAF}"/>
                    </a:ext>
                  </a:extLst>
                </p:cNvPr>
                <p:cNvSpPr txBox="1">
                  <a:spLocks/>
                </p:cNvSpPr>
                <p:nvPr/>
              </p:nvSpPr>
              <p:spPr>
                <a:xfrm>
                  <a:off x="-62884" y="603791"/>
                  <a:ext cx="509613" cy="481400"/>
                </a:xfrm>
                <a:prstGeom prst="rect">
                  <a:avLst/>
                </a:prstGeom>
                <a:ln>
                  <a:noFill/>
                </a:ln>
              </p:spPr>
              <p:txBody>
                <a:bodyPr vert="horz" lIns="91440" tIns="45719" rIns="91440" bIns="45719"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6" name="内容占位符 2">
                  <a:extLst>
                    <a:ext uri="{FF2B5EF4-FFF2-40B4-BE49-F238E27FC236}">
                      <a16:creationId xmlns:a16="http://schemas.microsoft.com/office/drawing/2014/main" id="{BF94D553-13CD-4018-9B15-97AD006C6272}"/>
                    </a:ext>
                  </a:extLst>
                </p:cNvPr>
                <p:cNvSpPr txBox="1">
                  <a:spLocks noRot="1" noChangeAspect="1" noMove="1" noResize="1" noEditPoints="1" noAdjustHandles="1" noChangeArrowheads="1" noChangeShapeType="1" noTextEdit="1"/>
                </p:cNvSpPr>
                <p:nvPr/>
              </p:nvSpPr>
              <p:spPr>
                <a:xfrm>
                  <a:off x="-62884" y="603791"/>
                  <a:ext cx="509613" cy="481400"/>
                </a:xfrm>
                <a:prstGeom prst="rect">
                  <a:avLst/>
                </a:prstGeom>
                <a:blipFill>
                  <a:blip r:embed="rId7"/>
                  <a:stretch>
                    <a:fillRect r="-48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F8805F5-4AF8-FD25-9949-6CBE9BB7DF93}"/>
                    </a:ext>
                  </a:extLst>
                </p:cNvPr>
                <p:cNvSpPr txBox="1"/>
                <p:nvPr/>
              </p:nvSpPr>
              <p:spPr>
                <a:xfrm>
                  <a:off x="426753" y="1069803"/>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m:oMathPara>
                  </a14:m>
                  <a:endParaRPr lang="zh-CN" altLang="en-US" sz="2000" dirty="0"/>
                </a:p>
              </p:txBody>
            </p:sp>
          </mc:Choice>
          <mc:Fallback xmlns="">
            <p:sp>
              <p:nvSpPr>
                <p:cNvPr id="87" name="文本框 86">
                  <a:extLst>
                    <a:ext uri="{FF2B5EF4-FFF2-40B4-BE49-F238E27FC236}">
                      <a16:creationId xmlns:a16="http://schemas.microsoft.com/office/drawing/2014/main" id="{B1C31615-9BA8-4665-9765-AD4FB49DC236}"/>
                    </a:ext>
                  </a:extLst>
                </p:cNvPr>
                <p:cNvSpPr txBox="1">
                  <a:spLocks noRot="1" noChangeAspect="1" noMove="1" noResize="1" noEditPoints="1" noAdjustHandles="1" noChangeArrowheads="1" noChangeShapeType="1" noTextEdit="1"/>
                </p:cNvSpPr>
                <p:nvPr/>
              </p:nvSpPr>
              <p:spPr>
                <a:xfrm>
                  <a:off x="426753" y="1069803"/>
                  <a:ext cx="642067" cy="400110"/>
                </a:xfrm>
                <a:prstGeom prst="rect">
                  <a:avLst/>
                </a:prstGeom>
                <a:blipFill>
                  <a:blip r:embed="rId8"/>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03D3163-0415-1AFC-5367-0F0F9831CAFD}"/>
                    </a:ext>
                  </a:extLst>
                </p:cNvPr>
                <p:cNvSpPr txBox="1"/>
                <p:nvPr/>
              </p:nvSpPr>
              <p:spPr>
                <a:xfrm>
                  <a:off x="988521" y="108794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oMath>
                    </m:oMathPara>
                  </a14:m>
                  <a:endParaRPr lang="zh-CN" altLang="en-US" sz="2000" dirty="0"/>
                </a:p>
              </p:txBody>
            </p:sp>
          </mc:Choice>
          <mc:Fallback xmlns="">
            <p:sp>
              <p:nvSpPr>
                <p:cNvPr id="88" name="文本框 87">
                  <a:extLst>
                    <a:ext uri="{FF2B5EF4-FFF2-40B4-BE49-F238E27FC236}">
                      <a16:creationId xmlns:a16="http://schemas.microsoft.com/office/drawing/2014/main" id="{6E0790F5-6CF0-428A-ABD1-F56B06D6C66E}"/>
                    </a:ext>
                  </a:extLst>
                </p:cNvPr>
                <p:cNvSpPr txBox="1">
                  <a:spLocks noRot="1" noChangeAspect="1" noMove="1" noResize="1" noEditPoints="1" noAdjustHandles="1" noChangeArrowheads="1" noChangeShapeType="1" noTextEdit="1"/>
                </p:cNvSpPr>
                <p:nvPr/>
              </p:nvSpPr>
              <p:spPr>
                <a:xfrm>
                  <a:off x="988521" y="1087947"/>
                  <a:ext cx="642067" cy="400110"/>
                </a:xfrm>
                <a:prstGeom prst="rect">
                  <a:avLst/>
                </a:prstGeom>
                <a:blipFill>
                  <a:blip r:embed="rId9"/>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A5CB520-5C15-91A1-B5B4-5530CE3BCAF7}"/>
                    </a:ext>
                  </a:extLst>
                </p:cNvPr>
                <p:cNvSpPr txBox="1"/>
                <p:nvPr/>
              </p:nvSpPr>
              <p:spPr>
                <a:xfrm>
                  <a:off x="1852299" y="1683429"/>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4</m:t>
                            </m:r>
                          </m:sub>
                        </m:sSub>
                      </m:oMath>
                    </m:oMathPara>
                  </a14:m>
                  <a:endParaRPr lang="zh-CN" altLang="en-US" sz="2000" dirty="0"/>
                </a:p>
              </p:txBody>
            </p:sp>
          </mc:Choice>
          <mc:Fallback xmlns="">
            <p:sp>
              <p:nvSpPr>
                <p:cNvPr id="89" name="文本框 88">
                  <a:extLst>
                    <a:ext uri="{FF2B5EF4-FFF2-40B4-BE49-F238E27FC236}">
                      <a16:creationId xmlns:a16="http://schemas.microsoft.com/office/drawing/2014/main" id="{B10A2761-F09F-40D9-9A06-AB06E7EB0B98}"/>
                    </a:ext>
                  </a:extLst>
                </p:cNvPr>
                <p:cNvSpPr txBox="1">
                  <a:spLocks noRot="1" noChangeAspect="1" noMove="1" noResize="1" noEditPoints="1" noAdjustHandles="1" noChangeArrowheads="1" noChangeShapeType="1" noTextEdit="1"/>
                </p:cNvSpPr>
                <p:nvPr/>
              </p:nvSpPr>
              <p:spPr>
                <a:xfrm>
                  <a:off x="1852299" y="1683429"/>
                  <a:ext cx="642067" cy="400110"/>
                </a:xfrm>
                <a:prstGeom prst="rect">
                  <a:avLst/>
                </a:prstGeom>
                <a:blipFill>
                  <a:blip r:embed="rId10"/>
                  <a:stretch>
                    <a:fillRect b="-36735"/>
                  </a:stretch>
                </a:blipFill>
              </p:spPr>
              <p:txBody>
                <a:bodyPr/>
                <a:lstStyle/>
                <a:p>
                  <a:r>
                    <a:rPr lang="zh-CN" altLang="en-US">
                      <a:noFill/>
                    </a:rPr>
                    <a:t> </a:t>
                  </a:r>
                </a:p>
              </p:txBody>
            </p:sp>
          </mc:Fallback>
        </mc:AlternateContent>
        <p:sp>
          <p:nvSpPr>
            <p:cNvPr id="29" name="椭圆 28">
              <a:extLst>
                <a:ext uri="{FF2B5EF4-FFF2-40B4-BE49-F238E27FC236}">
                  <a16:creationId xmlns:a16="http://schemas.microsoft.com/office/drawing/2014/main" id="{A8E26127-197A-2993-1146-710575584AC3}"/>
                </a:ext>
              </a:extLst>
            </p:cNvPr>
            <p:cNvSpPr/>
            <p:nvPr/>
          </p:nvSpPr>
          <p:spPr>
            <a:xfrm>
              <a:off x="254823" y="1677669"/>
              <a:ext cx="1347930" cy="134793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0F41B83-E60A-866E-6AF9-4C82FE4AC4F4}"/>
                    </a:ext>
                  </a:extLst>
                </p:cNvPr>
                <p:cNvSpPr txBox="1"/>
                <p:nvPr/>
              </p:nvSpPr>
              <p:spPr>
                <a:xfrm>
                  <a:off x="646688" y="173337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5</m:t>
                            </m:r>
                          </m:sub>
                        </m:sSub>
                      </m:oMath>
                    </m:oMathPara>
                  </a14:m>
                  <a:endParaRPr lang="zh-CN" altLang="en-US" sz="2000" dirty="0"/>
                </a:p>
              </p:txBody>
            </p:sp>
          </mc:Choice>
          <mc:Fallback xmlns="">
            <p:sp>
              <p:nvSpPr>
                <p:cNvPr id="91" name="文本框 90">
                  <a:extLst>
                    <a:ext uri="{FF2B5EF4-FFF2-40B4-BE49-F238E27FC236}">
                      <a16:creationId xmlns:a16="http://schemas.microsoft.com/office/drawing/2014/main" id="{B8FBAC8D-3D45-4FC3-B4A8-37E853D9312A}"/>
                    </a:ext>
                  </a:extLst>
                </p:cNvPr>
                <p:cNvSpPr txBox="1">
                  <a:spLocks noRot="1" noChangeAspect="1" noMove="1" noResize="1" noEditPoints="1" noAdjustHandles="1" noChangeArrowheads="1" noChangeShapeType="1" noTextEdit="1"/>
                </p:cNvSpPr>
                <p:nvPr/>
              </p:nvSpPr>
              <p:spPr>
                <a:xfrm>
                  <a:off x="646688" y="1733377"/>
                  <a:ext cx="642067" cy="400110"/>
                </a:xfrm>
                <a:prstGeom prst="rect">
                  <a:avLst/>
                </a:prstGeom>
                <a:blipFill>
                  <a:blip r:embed="rId11"/>
                  <a:stretch>
                    <a:fillRect b="-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98FAA50-CF5A-8770-42FA-DAC672F76FE8}"/>
                    </a:ext>
                  </a:extLst>
                </p:cNvPr>
                <p:cNvSpPr txBox="1"/>
                <p:nvPr/>
              </p:nvSpPr>
              <p:spPr>
                <a:xfrm>
                  <a:off x="639654" y="2357404"/>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6</m:t>
                            </m:r>
                          </m:sub>
                        </m:sSub>
                      </m:oMath>
                    </m:oMathPara>
                  </a14:m>
                  <a:endParaRPr lang="zh-CN" altLang="en-US" sz="2000" dirty="0"/>
                </a:p>
              </p:txBody>
            </p:sp>
          </mc:Choice>
          <mc:Fallback xmlns="">
            <p:sp>
              <p:nvSpPr>
                <p:cNvPr id="92" name="文本框 91">
                  <a:extLst>
                    <a:ext uri="{FF2B5EF4-FFF2-40B4-BE49-F238E27FC236}">
                      <a16:creationId xmlns:a16="http://schemas.microsoft.com/office/drawing/2014/main" id="{52997333-BEF2-40BA-A1E3-8D620F32D7CE}"/>
                    </a:ext>
                  </a:extLst>
                </p:cNvPr>
                <p:cNvSpPr txBox="1">
                  <a:spLocks noRot="1" noChangeAspect="1" noMove="1" noResize="1" noEditPoints="1" noAdjustHandles="1" noChangeArrowheads="1" noChangeShapeType="1" noTextEdit="1"/>
                </p:cNvSpPr>
                <p:nvPr/>
              </p:nvSpPr>
              <p:spPr>
                <a:xfrm>
                  <a:off x="639654" y="2357404"/>
                  <a:ext cx="642067" cy="400110"/>
                </a:xfrm>
                <a:prstGeom prst="rect">
                  <a:avLst/>
                </a:prstGeom>
                <a:blipFill>
                  <a:blip r:embed="rId12"/>
                  <a:stretch>
                    <a:fillRect b="-39583"/>
                  </a:stretch>
                </a:blipFill>
              </p:spPr>
              <p:txBody>
                <a:bodyPr/>
                <a:lstStyle/>
                <a:p>
                  <a:r>
                    <a:rPr lang="zh-CN" altLang="en-US">
                      <a:noFill/>
                    </a:rPr>
                    <a:t> </a:t>
                  </a:r>
                </a:p>
              </p:txBody>
            </p:sp>
          </mc:Fallback>
        </mc:AlternateContent>
      </p:grpSp>
      <p:sp>
        <p:nvSpPr>
          <p:cNvPr id="32" name="箭头: 右 31">
            <a:extLst>
              <a:ext uri="{FF2B5EF4-FFF2-40B4-BE49-F238E27FC236}">
                <a16:creationId xmlns:a16="http://schemas.microsoft.com/office/drawing/2014/main" id="{E9910B32-97E6-BC39-C176-2F73297BCC89}"/>
              </a:ext>
            </a:extLst>
          </p:cNvPr>
          <p:cNvSpPr/>
          <p:nvPr/>
        </p:nvSpPr>
        <p:spPr>
          <a:xfrm>
            <a:off x="4552092" y="3590952"/>
            <a:ext cx="71678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A068C01-C2EF-3E85-391D-2C8EE464A98C}"/>
              </a:ext>
            </a:extLst>
          </p:cNvPr>
          <p:cNvSpPr txBox="1"/>
          <p:nvPr/>
        </p:nvSpPr>
        <p:spPr>
          <a:xfrm>
            <a:off x="2252772" y="5676158"/>
            <a:ext cx="207116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1" name="文本框 60">
            <a:extLst>
              <a:ext uri="{FF2B5EF4-FFF2-40B4-BE49-F238E27FC236}">
                <a16:creationId xmlns:a16="http://schemas.microsoft.com/office/drawing/2014/main" id="{9A43B16A-F093-F81F-950B-FDF48E17648B}"/>
              </a:ext>
            </a:extLst>
          </p:cNvPr>
          <p:cNvSpPr txBox="1"/>
          <p:nvPr/>
        </p:nvSpPr>
        <p:spPr>
          <a:xfrm>
            <a:off x="5822928" y="5675680"/>
            <a:ext cx="3625871"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Initial region adjacency graph</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椭圆 1">
                <a:extLst>
                  <a:ext uri="{FF2B5EF4-FFF2-40B4-BE49-F238E27FC236}">
                    <a16:creationId xmlns:a16="http://schemas.microsoft.com/office/drawing/2014/main" id="{0C279564-71C3-F4A0-99A7-3D1FF74B096C}"/>
                  </a:ext>
                </a:extLst>
              </p:cNvPr>
              <p:cNvSpPr/>
              <p:nvPr/>
            </p:nvSpPr>
            <p:spPr>
              <a:xfrm>
                <a:off x="7018761" y="2444465"/>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2" name="椭圆 1">
                <a:extLst>
                  <a:ext uri="{FF2B5EF4-FFF2-40B4-BE49-F238E27FC236}">
                    <a16:creationId xmlns:a16="http://schemas.microsoft.com/office/drawing/2014/main" id="{0C279564-71C3-F4A0-99A7-3D1FF74B096C}"/>
                  </a:ext>
                </a:extLst>
              </p:cNvPr>
              <p:cNvSpPr>
                <a:spLocks noRot="1" noChangeAspect="1" noMove="1" noResize="1" noEditPoints="1" noAdjustHandles="1" noChangeArrowheads="1" noChangeShapeType="1" noTextEdit="1"/>
              </p:cNvSpPr>
              <p:nvPr/>
            </p:nvSpPr>
            <p:spPr>
              <a:xfrm>
                <a:off x="7018761" y="2444465"/>
                <a:ext cx="375243" cy="375243"/>
              </a:xfrm>
              <a:prstGeom prst="ellipse">
                <a:avLst/>
              </a:prstGeom>
              <a:blipFill>
                <a:blip r:embed="rId13"/>
                <a:stretch>
                  <a:fillRect l="-3125"/>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椭圆 2">
                <a:extLst>
                  <a:ext uri="{FF2B5EF4-FFF2-40B4-BE49-F238E27FC236}">
                    <a16:creationId xmlns:a16="http://schemas.microsoft.com/office/drawing/2014/main" id="{827F2C2B-92CB-3756-4E6A-152A98EE8844}"/>
                  </a:ext>
                </a:extLst>
              </p:cNvPr>
              <p:cNvSpPr/>
              <p:nvPr/>
            </p:nvSpPr>
            <p:spPr>
              <a:xfrm>
                <a:off x="7025613" y="3489258"/>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3" name="椭圆 2">
                <a:extLst>
                  <a:ext uri="{FF2B5EF4-FFF2-40B4-BE49-F238E27FC236}">
                    <a16:creationId xmlns:a16="http://schemas.microsoft.com/office/drawing/2014/main" id="{827F2C2B-92CB-3756-4E6A-152A98EE8844}"/>
                  </a:ext>
                </a:extLst>
              </p:cNvPr>
              <p:cNvSpPr>
                <a:spLocks noRot="1" noChangeAspect="1" noMove="1" noResize="1" noEditPoints="1" noAdjustHandles="1" noChangeArrowheads="1" noChangeShapeType="1" noTextEdit="1"/>
              </p:cNvSpPr>
              <p:nvPr/>
            </p:nvSpPr>
            <p:spPr>
              <a:xfrm>
                <a:off x="7025613" y="3489258"/>
                <a:ext cx="375243" cy="375243"/>
              </a:xfrm>
              <a:prstGeom prst="ellipse">
                <a:avLst/>
              </a:prstGeom>
              <a:blipFill>
                <a:blip r:embed="rId14"/>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1D255B87-7C30-848B-92B2-4229D3C4D633}"/>
                  </a:ext>
                </a:extLst>
              </p:cNvPr>
              <p:cNvSpPr/>
              <p:nvPr/>
            </p:nvSpPr>
            <p:spPr>
              <a:xfrm>
                <a:off x="7018760" y="4735653"/>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5" name="椭圆 4">
                <a:extLst>
                  <a:ext uri="{FF2B5EF4-FFF2-40B4-BE49-F238E27FC236}">
                    <a16:creationId xmlns:a16="http://schemas.microsoft.com/office/drawing/2014/main" id="{1D255B87-7C30-848B-92B2-4229D3C4D633}"/>
                  </a:ext>
                </a:extLst>
              </p:cNvPr>
              <p:cNvSpPr>
                <a:spLocks noRot="1" noChangeAspect="1" noMove="1" noResize="1" noEditPoints="1" noAdjustHandles="1" noChangeArrowheads="1" noChangeShapeType="1" noTextEdit="1"/>
              </p:cNvSpPr>
              <p:nvPr/>
            </p:nvSpPr>
            <p:spPr>
              <a:xfrm>
                <a:off x="7018760" y="4735653"/>
                <a:ext cx="375243" cy="375243"/>
              </a:xfrm>
              <a:prstGeom prst="ellipse">
                <a:avLst/>
              </a:prstGeom>
              <a:blipFill>
                <a:blip r:embed="rId15"/>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4BA9D127-09AE-BD11-C541-81E066D4AC15}"/>
                  </a:ext>
                </a:extLst>
              </p:cNvPr>
              <p:cNvSpPr/>
              <p:nvPr/>
            </p:nvSpPr>
            <p:spPr>
              <a:xfrm>
                <a:off x="8127655" y="3804584"/>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6" name="椭圆 5">
                <a:extLst>
                  <a:ext uri="{FF2B5EF4-FFF2-40B4-BE49-F238E27FC236}">
                    <a16:creationId xmlns:a16="http://schemas.microsoft.com/office/drawing/2014/main" id="{4BA9D127-09AE-BD11-C541-81E066D4AC15}"/>
                  </a:ext>
                </a:extLst>
              </p:cNvPr>
              <p:cNvSpPr>
                <a:spLocks noRot="1" noChangeAspect="1" noMove="1" noResize="1" noEditPoints="1" noAdjustHandles="1" noChangeArrowheads="1" noChangeShapeType="1" noTextEdit="1"/>
              </p:cNvSpPr>
              <p:nvPr/>
            </p:nvSpPr>
            <p:spPr>
              <a:xfrm>
                <a:off x="8127655" y="3804584"/>
                <a:ext cx="375243" cy="375243"/>
              </a:xfrm>
              <a:prstGeom prst="ellipse">
                <a:avLst/>
              </a:prstGeom>
              <a:blipFill>
                <a:blip r:embed="rId16"/>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DBBE4D5A-1D1A-3E25-4E2D-C933B7FD1D2E}"/>
                  </a:ext>
                </a:extLst>
              </p:cNvPr>
              <p:cNvSpPr/>
              <p:nvPr/>
            </p:nvSpPr>
            <p:spPr>
              <a:xfrm>
                <a:off x="5635308" y="3574003"/>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7" name="椭圆 6">
                <a:extLst>
                  <a:ext uri="{FF2B5EF4-FFF2-40B4-BE49-F238E27FC236}">
                    <a16:creationId xmlns:a16="http://schemas.microsoft.com/office/drawing/2014/main" id="{DBBE4D5A-1D1A-3E25-4E2D-C933B7FD1D2E}"/>
                  </a:ext>
                </a:extLst>
              </p:cNvPr>
              <p:cNvSpPr>
                <a:spLocks noRot="1" noChangeAspect="1" noMove="1" noResize="1" noEditPoints="1" noAdjustHandles="1" noChangeArrowheads="1" noChangeShapeType="1" noTextEdit="1"/>
              </p:cNvSpPr>
              <p:nvPr/>
            </p:nvSpPr>
            <p:spPr>
              <a:xfrm>
                <a:off x="5635308" y="3574003"/>
                <a:ext cx="375243" cy="375243"/>
              </a:xfrm>
              <a:prstGeom prst="ellipse">
                <a:avLst/>
              </a:prstGeom>
              <a:blipFill>
                <a:blip r:embed="rId17"/>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BCCBA1C4-2A84-EFBE-1857-5A27A6FBA923}"/>
                  </a:ext>
                </a:extLst>
              </p:cNvPr>
              <p:cNvSpPr/>
              <p:nvPr/>
            </p:nvSpPr>
            <p:spPr>
              <a:xfrm>
                <a:off x="9020032" y="2444465"/>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8" name="椭圆 7">
                <a:extLst>
                  <a:ext uri="{FF2B5EF4-FFF2-40B4-BE49-F238E27FC236}">
                    <a16:creationId xmlns:a16="http://schemas.microsoft.com/office/drawing/2014/main" id="{BCCBA1C4-2A84-EFBE-1857-5A27A6FBA923}"/>
                  </a:ext>
                </a:extLst>
              </p:cNvPr>
              <p:cNvSpPr>
                <a:spLocks noRot="1" noChangeAspect="1" noMove="1" noResize="1" noEditPoints="1" noAdjustHandles="1" noChangeArrowheads="1" noChangeShapeType="1" noTextEdit="1"/>
              </p:cNvSpPr>
              <p:nvPr/>
            </p:nvSpPr>
            <p:spPr>
              <a:xfrm>
                <a:off x="9020032" y="2444465"/>
                <a:ext cx="375243" cy="375243"/>
              </a:xfrm>
              <a:prstGeom prst="ellipse">
                <a:avLst/>
              </a:prstGeom>
              <a:blipFill>
                <a:blip r:embed="rId18"/>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590594F-28F0-C12F-9D18-1B145DFCCBE9}"/>
                  </a:ext>
                </a:extLst>
              </p:cNvPr>
              <p:cNvSpPr/>
              <p:nvPr/>
            </p:nvSpPr>
            <p:spPr>
              <a:xfrm>
                <a:off x="9020033" y="4733913"/>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9" name="椭圆 8">
                <a:extLst>
                  <a:ext uri="{FF2B5EF4-FFF2-40B4-BE49-F238E27FC236}">
                    <a16:creationId xmlns:a16="http://schemas.microsoft.com/office/drawing/2014/main" id="{F590594F-28F0-C12F-9D18-1B145DFCCBE9}"/>
                  </a:ext>
                </a:extLst>
              </p:cNvPr>
              <p:cNvSpPr>
                <a:spLocks noRot="1" noChangeAspect="1" noMove="1" noResize="1" noEditPoints="1" noAdjustHandles="1" noChangeArrowheads="1" noChangeShapeType="1" noTextEdit="1"/>
              </p:cNvSpPr>
              <p:nvPr/>
            </p:nvSpPr>
            <p:spPr>
              <a:xfrm>
                <a:off x="9020033" y="4733913"/>
                <a:ext cx="375243" cy="375243"/>
              </a:xfrm>
              <a:prstGeom prst="ellipse">
                <a:avLst/>
              </a:prstGeom>
              <a:blipFill>
                <a:blip r:embed="rId19"/>
                <a:stretch>
                  <a:fillRect l="-4762" r="-1587"/>
                </a:stretch>
              </a:blipFill>
              <a:ln w="9525">
                <a:solidFill>
                  <a:schemeClr val="accent1"/>
                </a:solidFill>
              </a:ln>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A637CAAD-6E4B-6BFD-4CEF-282B8F7C09AD}"/>
              </a:ext>
            </a:extLst>
          </p:cNvPr>
          <p:cNvCxnSpPr>
            <a:cxnSpLocks/>
            <a:stCxn id="7" idx="7"/>
            <a:endCxn id="2" idx="2"/>
          </p:cNvCxnSpPr>
          <p:nvPr/>
        </p:nvCxnSpPr>
        <p:spPr>
          <a:xfrm flipV="1">
            <a:off x="5955598" y="2632087"/>
            <a:ext cx="1063163" cy="99686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C68CC44-401F-9224-7565-3E14E3A4BBFC}"/>
              </a:ext>
            </a:extLst>
          </p:cNvPr>
          <p:cNvCxnSpPr>
            <a:cxnSpLocks/>
            <a:stCxn id="2" idx="6"/>
            <a:endCxn id="8" idx="2"/>
          </p:cNvCxnSpPr>
          <p:nvPr/>
        </p:nvCxnSpPr>
        <p:spPr>
          <a:xfrm>
            <a:off x="7394004" y="2632087"/>
            <a:ext cx="1626028"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713282D-9C28-AF09-A212-28DFC2A57719}"/>
              </a:ext>
            </a:extLst>
          </p:cNvPr>
          <p:cNvCxnSpPr>
            <a:cxnSpLocks/>
            <a:stCxn id="2" idx="5"/>
            <a:endCxn id="6" idx="1"/>
          </p:cNvCxnSpPr>
          <p:nvPr/>
        </p:nvCxnSpPr>
        <p:spPr>
          <a:xfrm>
            <a:off x="7339051" y="2764755"/>
            <a:ext cx="843557" cy="109478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9A0C2C7-6E54-67E4-1360-2FAE889DC7EE}"/>
              </a:ext>
            </a:extLst>
          </p:cNvPr>
          <p:cNvCxnSpPr>
            <a:cxnSpLocks/>
            <a:stCxn id="6" idx="5"/>
            <a:endCxn id="9" idx="1"/>
          </p:cNvCxnSpPr>
          <p:nvPr/>
        </p:nvCxnSpPr>
        <p:spPr>
          <a:xfrm>
            <a:off x="8447945" y="4124874"/>
            <a:ext cx="627041" cy="66399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A51DA1C-0C03-EC21-6EAC-18C20A2C19C3}"/>
              </a:ext>
            </a:extLst>
          </p:cNvPr>
          <p:cNvCxnSpPr>
            <a:cxnSpLocks/>
            <a:stCxn id="8" idx="4"/>
            <a:endCxn id="9" idx="0"/>
          </p:cNvCxnSpPr>
          <p:nvPr/>
        </p:nvCxnSpPr>
        <p:spPr>
          <a:xfrm>
            <a:off x="9207654" y="2819708"/>
            <a:ext cx="1" cy="1914205"/>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EE407E0-820E-CB7A-5884-70E5EFFC9BC5}"/>
              </a:ext>
            </a:extLst>
          </p:cNvPr>
          <p:cNvCxnSpPr>
            <a:cxnSpLocks/>
            <a:stCxn id="6" idx="3"/>
            <a:endCxn id="5" idx="6"/>
          </p:cNvCxnSpPr>
          <p:nvPr/>
        </p:nvCxnSpPr>
        <p:spPr>
          <a:xfrm flipH="1">
            <a:off x="7394003" y="4124874"/>
            <a:ext cx="788605" cy="798401"/>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E71D963-579F-4AAE-059C-8AC34B37526D}"/>
              </a:ext>
            </a:extLst>
          </p:cNvPr>
          <p:cNvCxnSpPr>
            <a:cxnSpLocks/>
            <a:stCxn id="2" idx="4"/>
            <a:endCxn id="3" idx="0"/>
          </p:cNvCxnSpPr>
          <p:nvPr/>
        </p:nvCxnSpPr>
        <p:spPr>
          <a:xfrm>
            <a:off x="7206383" y="2819708"/>
            <a:ext cx="6852" cy="66955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BCF1693-08BC-0EBC-C202-97481B5CE54F}"/>
              </a:ext>
            </a:extLst>
          </p:cNvPr>
          <p:cNvCxnSpPr>
            <a:cxnSpLocks/>
            <a:stCxn id="6" idx="2"/>
            <a:endCxn id="3" idx="6"/>
          </p:cNvCxnSpPr>
          <p:nvPr/>
        </p:nvCxnSpPr>
        <p:spPr>
          <a:xfrm flipH="1" flipV="1">
            <a:off x="7400856" y="3676880"/>
            <a:ext cx="726799" cy="315326"/>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连接符: 曲线 33">
            <a:extLst>
              <a:ext uri="{FF2B5EF4-FFF2-40B4-BE49-F238E27FC236}">
                <a16:creationId xmlns:a16="http://schemas.microsoft.com/office/drawing/2014/main" id="{E4BD92CA-63E3-CDD3-2C65-38E7209B2711}"/>
              </a:ext>
            </a:extLst>
          </p:cNvPr>
          <p:cNvCxnSpPr>
            <a:cxnSpLocks/>
            <a:stCxn id="7" idx="0"/>
            <a:endCxn id="8" idx="0"/>
          </p:cNvCxnSpPr>
          <p:nvPr/>
        </p:nvCxnSpPr>
        <p:spPr>
          <a:xfrm rot="5400000" flipH="1" flipV="1">
            <a:off x="6950523" y="1316872"/>
            <a:ext cx="1129538" cy="3384724"/>
          </a:xfrm>
          <a:prstGeom prst="curvedConnector3">
            <a:avLst>
              <a:gd name="adj1" fmla="val 120238"/>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C3041AFE-C785-488E-D662-106FCF67E8ED}"/>
              </a:ext>
            </a:extLst>
          </p:cNvPr>
          <p:cNvCxnSpPr>
            <a:cxnSpLocks/>
            <a:stCxn id="7" idx="4"/>
            <a:endCxn id="9" idx="4"/>
          </p:cNvCxnSpPr>
          <p:nvPr/>
        </p:nvCxnSpPr>
        <p:spPr>
          <a:xfrm rot="16200000" flipH="1">
            <a:off x="6935337" y="2836838"/>
            <a:ext cx="1159910" cy="3384725"/>
          </a:xfrm>
          <a:prstGeom prst="curvedConnector3">
            <a:avLst>
              <a:gd name="adj1" fmla="val 119708"/>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C0F10BC-FEB8-8EE3-F028-497C3AA4A0F1}"/>
              </a:ext>
            </a:extLst>
          </p:cNvPr>
          <p:cNvCxnSpPr>
            <a:cxnSpLocks/>
            <a:stCxn id="5" idx="7"/>
            <a:endCxn id="6" idx="2"/>
          </p:cNvCxnSpPr>
          <p:nvPr/>
        </p:nvCxnSpPr>
        <p:spPr>
          <a:xfrm flipV="1">
            <a:off x="7339050" y="3992206"/>
            <a:ext cx="788605" cy="7984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E74362A-D0C8-57FC-F811-DAE7F01F52B4}"/>
              </a:ext>
            </a:extLst>
          </p:cNvPr>
          <p:cNvCxnSpPr>
            <a:cxnSpLocks/>
            <a:stCxn id="7" idx="5"/>
            <a:endCxn id="5" idx="1"/>
          </p:cNvCxnSpPr>
          <p:nvPr/>
        </p:nvCxnSpPr>
        <p:spPr>
          <a:xfrm>
            <a:off x="5955598" y="3894293"/>
            <a:ext cx="1118115" cy="896313"/>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79AF56D-DC00-3301-9B40-1FEA539ADC3F}"/>
              </a:ext>
            </a:extLst>
          </p:cNvPr>
          <p:cNvCxnSpPr>
            <a:cxnSpLocks/>
            <a:stCxn id="7" idx="6"/>
            <a:endCxn id="3" idx="2"/>
          </p:cNvCxnSpPr>
          <p:nvPr/>
        </p:nvCxnSpPr>
        <p:spPr>
          <a:xfrm flipV="1">
            <a:off x="6010551" y="3676880"/>
            <a:ext cx="1015062" cy="84745"/>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E62F279-BA91-CEE2-A5F9-0C70103A4305}"/>
              </a:ext>
            </a:extLst>
          </p:cNvPr>
          <p:cNvCxnSpPr>
            <a:cxnSpLocks/>
            <a:stCxn id="7" idx="6"/>
            <a:endCxn id="6" idx="3"/>
          </p:cNvCxnSpPr>
          <p:nvPr/>
        </p:nvCxnSpPr>
        <p:spPr>
          <a:xfrm>
            <a:off x="6010551" y="3761625"/>
            <a:ext cx="2172057" cy="36324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334513C-D823-0EC4-8EDB-44F7AF947CC8}"/>
              </a:ext>
            </a:extLst>
          </p:cNvPr>
          <p:cNvCxnSpPr>
            <a:cxnSpLocks/>
            <a:stCxn id="8" idx="3"/>
            <a:endCxn id="2" idx="5"/>
          </p:cNvCxnSpPr>
          <p:nvPr/>
        </p:nvCxnSpPr>
        <p:spPr>
          <a:xfrm flipH="1">
            <a:off x="7339051" y="2764755"/>
            <a:ext cx="1735934"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9D114BA-4D0F-3717-701E-EF4FD7F833D6}"/>
              </a:ext>
            </a:extLst>
          </p:cNvPr>
          <p:cNvCxnSpPr>
            <a:cxnSpLocks/>
            <a:stCxn id="6" idx="0"/>
            <a:endCxn id="2" idx="6"/>
          </p:cNvCxnSpPr>
          <p:nvPr/>
        </p:nvCxnSpPr>
        <p:spPr>
          <a:xfrm flipH="1" flipV="1">
            <a:off x="7394004" y="2632087"/>
            <a:ext cx="921273" cy="117249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A8C4AD2-6BF3-54E1-FAD4-8ABCA3A1973E}"/>
              </a:ext>
            </a:extLst>
          </p:cNvPr>
          <p:cNvCxnSpPr>
            <a:cxnSpLocks/>
            <a:stCxn id="9" idx="2"/>
            <a:endCxn id="6" idx="4"/>
          </p:cNvCxnSpPr>
          <p:nvPr/>
        </p:nvCxnSpPr>
        <p:spPr>
          <a:xfrm flipH="1" flipV="1">
            <a:off x="8315277" y="4179827"/>
            <a:ext cx="704756" cy="741708"/>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7BC051DC-F2AE-A1C2-6664-ABFE1BB29DC6}"/>
              </a:ext>
            </a:extLst>
          </p:cNvPr>
          <p:cNvCxnSpPr>
            <a:cxnSpLocks/>
            <a:stCxn id="3" idx="5"/>
            <a:endCxn id="6" idx="3"/>
          </p:cNvCxnSpPr>
          <p:nvPr/>
        </p:nvCxnSpPr>
        <p:spPr>
          <a:xfrm>
            <a:off x="7345903" y="3809548"/>
            <a:ext cx="836705" cy="315326"/>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868E0DC4-C32F-7A27-FC4B-15E7482ADBD0}"/>
              </a:ext>
            </a:extLst>
          </p:cNvPr>
          <p:cNvCxnSpPr>
            <a:cxnSpLocks/>
            <a:stCxn id="9" idx="7"/>
            <a:endCxn id="8" idx="5"/>
          </p:cNvCxnSpPr>
          <p:nvPr/>
        </p:nvCxnSpPr>
        <p:spPr>
          <a:xfrm flipH="1" flipV="1">
            <a:off x="9340322" y="2764755"/>
            <a:ext cx="1" cy="2024111"/>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74D8BCD6-C251-BA3E-DC4F-57009F5308DB}"/>
              </a:ext>
            </a:extLst>
          </p:cNvPr>
          <p:cNvCxnSpPr>
            <a:cxnSpLocks/>
            <a:stCxn id="3" idx="1"/>
            <a:endCxn id="2" idx="3"/>
          </p:cNvCxnSpPr>
          <p:nvPr/>
        </p:nvCxnSpPr>
        <p:spPr>
          <a:xfrm flipH="1" flipV="1">
            <a:off x="7073714" y="2764755"/>
            <a:ext cx="6852" cy="779456"/>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537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An example</a:t>
            </a:r>
            <a:endParaRPr lang="zh-CN" altLang="en-US" dirty="0">
              <a:latin typeface="Arial" panose="020B0604020202020204" pitchFamily="34" charset="0"/>
              <a:cs typeface="Arial" panose="020B0604020202020204" pitchFamily="34" charset="0"/>
            </a:endParaRPr>
          </a:p>
        </p:txBody>
      </p:sp>
      <p:grpSp>
        <p:nvGrpSpPr>
          <p:cNvPr id="19" name="组合 18">
            <a:extLst>
              <a:ext uri="{FF2B5EF4-FFF2-40B4-BE49-F238E27FC236}">
                <a16:creationId xmlns:a16="http://schemas.microsoft.com/office/drawing/2014/main" id="{2F286267-DA80-6BA4-FD7D-998789DF1D5A}"/>
              </a:ext>
            </a:extLst>
          </p:cNvPr>
          <p:cNvGrpSpPr/>
          <p:nvPr/>
        </p:nvGrpSpPr>
        <p:grpSpPr>
          <a:xfrm>
            <a:off x="2319622" y="2868408"/>
            <a:ext cx="2052330" cy="1872352"/>
            <a:chOff x="-62884" y="536087"/>
            <a:chExt cx="2796515" cy="2551276"/>
          </a:xfrm>
        </p:grpSpPr>
        <p:sp>
          <p:nvSpPr>
            <p:cNvPr id="20" name="矩形 19">
              <a:extLst>
                <a:ext uri="{FF2B5EF4-FFF2-40B4-BE49-F238E27FC236}">
                  <a16:creationId xmlns:a16="http://schemas.microsoft.com/office/drawing/2014/main" id="{ACF6F53F-A56C-84AA-92D6-150D6A61A6FB}"/>
                </a:ext>
              </a:extLst>
            </p:cNvPr>
            <p:cNvSpPr/>
            <p:nvPr/>
          </p:nvSpPr>
          <p:spPr>
            <a:xfrm>
              <a:off x="-4255" y="536087"/>
              <a:ext cx="2506951" cy="2551276"/>
            </a:xfrm>
            <a:prstGeom prst="rect">
              <a:avLst/>
            </a:prstGeom>
            <a:solidFill>
              <a:srgbClr val="FFF2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1" name="椭圆 20">
              <a:extLst>
                <a:ext uri="{FF2B5EF4-FFF2-40B4-BE49-F238E27FC236}">
                  <a16:creationId xmlns:a16="http://schemas.microsoft.com/office/drawing/2014/main" id="{C5700BFB-4BA4-9535-3FD0-CAD2219F74BC}"/>
                </a:ext>
              </a:extLst>
            </p:cNvPr>
            <p:cNvSpPr/>
            <p:nvPr/>
          </p:nvSpPr>
          <p:spPr>
            <a:xfrm>
              <a:off x="284412" y="640511"/>
              <a:ext cx="1530123" cy="159978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2" name="矩形 21">
              <a:extLst>
                <a:ext uri="{FF2B5EF4-FFF2-40B4-BE49-F238E27FC236}">
                  <a16:creationId xmlns:a16="http://schemas.microsoft.com/office/drawing/2014/main" id="{596138FF-50F5-B8B0-3400-7E6F9767C795}"/>
                </a:ext>
              </a:extLst>
            </p:cNvPr>
            <p:cNvSpPr/>
            <p:nvPr/>
          </p:nvSpPr>
          <p:spPr>
            <a:xfrm>
              <a:off x="950721" y="888790"/>
              <a:ext cx="626839" cy="74687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24" name="等腰三角形 94">
              <a:extLst>
                <a:ext uri="{FF2B5EF4-FFF2-40B4-BE49-F238E27FC236}">
                  <a16:creationId xmlns:a16="http://schemas.microsoft.com/office/drawing/2014/main" id="{044275B1-FE31-C8D6-38EC-6CCAA6D42C56}"/>
                </a:ext>
              </a:extLst>
            </p:cNvPr>
            <p:cNvSpPr/>
            <p:nvPr/>
          </p:nvSpPr>
          <p:spPr>
            <a:xfrm rot="9287202">
              <a:off x="1768041" y="1387795"/>
              <a:ext cx="965590" cy="1260046"/>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5" name="内容占位符 2">
                  <a:extLst>
                    <a:ext uri="{FF2B5EF4-FFF2-40B4-BE49-F238E27FC236}">
                      <a16:creationId xmlns:a16="http://schemas.microsoft.com/office/drawing/2014/main" id="{81A8CF48-AF01-A712-121D-A2C8399ABFAF}"/>
                    </a:ext>
                  </a:extLst>
                </p:cNvPr>
                <p:cNvSpPr txBox="1">
                  <a:spLocks/>
                </p:cNvSpPr>
                <p:nvPr/>
              </p:nvSpPr>
              <p:spPr>
                <a:xfrm>
                  <a:off x="-62884" y="603791"/>
                  <a:ext cx="509613" cy="481400"/>
                </a:xfrm>
                <a:prstGeom prst="rect">
                  <a:avLst/>
                </a:prstGeom>
                <a:ln>
                  <a:noFill/>
                </a:ln>
              </p:spPr>
              <p:txBody>
                <a:bodyPr vert="horz" lIns="91440" tIns="45719" rIns="91440" bIns="45719"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6" name="内容占位符 2">
                  <a:extLst>
                    <a:ext uri="{FF2B5EF4-FFF2-40B4-BE49-F238E27FC236}">
                      <a16:creationId xmlns:a16="http://schemas.microsoft.com/office/drawing/2014/main" id="{BF94D553-13CD-4018-9B15-97AD006C6272}"/>
                    </a:ext>
                  </a:extLst>
                </p:cNvPr>
                <p:cNvSpPr txBox="1">
                  <a:spLocks noRot="1" noChangeAspect="1" noMove="1" noResize="1" noEditPoints="1" noAdjustHandles="1" noChangeArrowheads="1" noChangeShapeType="1" noTextEdit="1"/>
                </p:cNvSpPr>
                <p:nvPr/>
              </p:nvSpPr>
              <p:spPr>
                <a:xfrm>
                  <a:off x="-62884" y="603791"/>
                  <a:ext cx="509613" cy="481400"/>
                </a:xfrm>
                <a:prstGeom prst="rect">
                  <a:avLst/>
                </a:prstGeom>
                <a:blipFill>
                  <a:blip r:embed="rId7"/>
                  <a:stretch>
                    <a:fillRect r="-48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F8805F5-4AF8-FD25-9949-6CBE9BB7DF93}"/>
                    </a:ext>
                  </a:extLst>
                </p:cNvPr>
                <p:cNvSpPr txBox="1"/>
                <p:nvPr/>
              </p:nvSpPr>
              <p:spPr>
                <a:xfrm>
                  <a:off x="426753" y="1069803"/>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m:oMathPara>
                  </a14:m>
                  <a:endParaRPr lang="zh-CN" altLang="en-US" sz="2000" dirty="0"/>
                </a:p>
              </p:txBody>
            </p:sp>
          </mc:Choice>
          <mc:Fallback xmlns="">
            <p:sp>
              <p:nvSpPr>
                <p:cNvPr id="87" name="文本框 86">
                  <a:extLst>
                    <a:ext uri="{FF2B5EF4-FFF2-40B4-BE49-F238E27FC236}">
                      <a16:creationId xmlns:a16="http://schemas.microsoft.com/office/drawing/2014/main" id="{B1C31615-9BA8-4665-9765-AD4FB49DC236}"/>
                    </a:ext>
                  </a:extLst>
                </p:cNvPr>
                <p:cNvSpPr txBox="1">
                  <a:spLocks noRot="1" noChangeAspect="1" noMove="1" noResize="1" noEditPoints="1" noAdjustHandles="1" noChangeArrowheads="1" noChangeShapeType="1" noTextEdit="1"/>
                </p:cNvSpPr>
                <p:nvPr/>
              </p:nvSpPr>
              <p:spPr>
                <a:xfrm>
                  <a:off x="426753" y="1069803"/>
                  <a:ext cx="642067" cy="400110"/>
                </a:xfrm>
                <a:prstGeom prst="rect">
                  <a:avLst/>
                </a:prstGeom>
                <a:blipFill>
                  <a:blip r:embed="rId8"/>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03D3163-0415-1AFC-5367-0F0F9831CAFD}"/>
                    </a:ext>
                  </a:extLst>
                </p:cNvPr>
                <p:cNvSpPr txBox="1"/>
                <p:nvPr/>
              </p:nvSpPr>
              <p:spPr>
                <a:xfrm>
                  <a:off x="988521" y="108794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oMath>
                    </m:oMathPara>
                  </a14:m>
                  <a:endParaRPr lang="zh-CN" altLang="en-US" sz="2000" dirty="0"/>
                </a:p>
              </p:txBody>
            </p:sp>
          </mc:Choice>
          <mc:Fallback xmlns="">
            <p:sp>
              <p:nvSpPr>
                <p:cNvPr id="88" name="文本框 87">
                  <a:extLst>
                    <a:ext uri="{FF2B5EF4-FFF2-40B4-BE49-F238E27FC236}">
                      <a16:creationId xmlns:a16="http://schemas.microsoft.com/office/drawing/2014/main" id="{6E0790F5-6CF0-428A-ABD1-F56B06D6C66E}"/>
                    </a:ext>
                  </a:extLst>
                </p:cNvPr>
                <p:cNvSpPr txBox="1">
                  <a:spLocks noRot="1" noChangeAspect="1" noMove="1" noResize="1" noEditPoints="1" noAdjustHandles="1" noChangeArrowheads="1" noChangeShapeType="1" noTextEdit="1"/>
                </p:cNvSpPr>
                <p:nvPr/>
              </p:nvSpPr>
              <p:spPr>
                <a:xfrm>
                  <a:off x="988521" y="1087947"/>
                  <a:ext cx="642067" cy="400110"/>
                </a:xfrm>
                <a:prstGeom prst="rect">
                  <a:avLst/>
                </a:prstGeom>
                <a:blipFill>
                  <a:blip r:embed="rId9"/>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A5CB520-5C15-91A1-B5B4-5530CE3BCAF7}"/>
                    </a:ext>
                  </a:extLst>
                </p:cNvPr>
                <p:cNvSpPr txBox="1"/>
                <p:nvPr/>
              </p:nvSpPr>
              <p:spPr>
                <a:xfrm>
                  <a:off x="1852299" y="1683429"/>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4</m:t>
                            </m:r>
                          </m:sub>
                        </m:sSub>
                      </m:oMath>
                    </m:oMathPara>
                  </a14:m>
                  <a:endParaRPr lang="zh-CN" altLang="en-US" sz="2000" dirty="0"/>
                </a:p>
              </p:txBody>
            </p:sp>
          </mc:Choice>
          <mc:Fallback xmlns="">
            <p:sp>
              <p:nvSpPr>
                <p:cNvPr id="89" name="文本框 88">
                  <a:extLst>
                    <a:ext uri="{FF2B5EF4-FFF2-40B4-BE49-F238E27FC236}">
                      <a16:creationId xmlns:a16="http://schemas.microsoft.com/office/drawing/2014/main" id="{B10A2761-F09F-40D9-9A06-AB06E7EB0B98}"/>
                    </a:ext>
                  </a:extLst>
                </p:cNvPr>
                <p:cNvSpPr txBox="1">
                  <a:spLocks noRot="1" noChangeAspect="1" noMove="1" noResize="1" noEditPoints="1" noAdjustHandles="1" noChangeArrowheads="1" noChangeShapeType="1" noTextEdit="1"/>
                </p:cNvSpPr>
                <p:nvPr/>
              </p:nvSpPr>
              <p:spPr>
                <a:xfrm>
                  <a:off x="1852299" y="1683429"/>
                  <a:ext cx="642067" cy="400110"/>
                </a:xfrm>
                <a:prstGeom prst="rect">
                  <a:avLst/>
                </a:prstGeom>
                <a:blipFill>
                  <a:blip r:embed="rId10"/>
                  <a:stretch>
                    <a:fillRect b="-36735"/>
                  </a:stretch>
                </a:blipFill>
              </p:spPr>
              <p:txBody>
                <a:bodyPr/>
                <a:lstStyle/>
                <a:p>
                  <a:r>
                    <a:rPr lang="zh-CN" altLang="en-US">
                      <a:noFill/>
                    </a:rPr>
                    <a:t> </a:t>
                  </a:r>
                </a:p>
              </p:txBody>
            </p:sp>
          </mc:Fallback>
        </mc:AlternateContent>
        <p:sp>
          <p:nvSpPr>
            <p:cNvPr id="29" name="椭圆 28">
              <a:extLst>
                <a:ext uri="{FF2B5EF4-FFF2-40B4-BE49-F238E27FC236}">
                  <a16:creationId xmlns:a16="http://schemas.microsoft.com/office/drawing/2014/main" id="{A8E26127-197A-2993-1146-710575584AC3}"/>
                </a:ext>
              </a:extLst>
            </p:cNvPr>
            <p:cNvSpPr/>
            <p:nvPr/>
          </p:nvSpPr>
          <p:spPr>
            <a:xfrm>
              <a:off x="254823" y="1677669"/>
              <a:ext cx="1347930" cy="134793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0F41B83-E60A-866E-6AF9-4C82FE4AC4F4}"/>
                    </a:ext>
                  </a:extLst>
                </p:cNvPr>
                <p:cNvSpPr txBox="1"/>
                <p:nvPr/>
              </p:nvSpPr>
              <p:spPr>
                <a:xfrm>
                  <a:off x="646688" y="173337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5</m:t>
                            </m:r>
                          </m:sub>
                        </m:sSub>
                      </m:oMath>
                    </m:oMathPara>
                  </a14:m>
                  <a:endParaRPr lang="zh-CN" altLang="en-US" sz="2000" dirty="0"/>
                </a:p>
              </p:txBody>
            </p:sp>
          </mc:Choice>
          <mc:Fallback xmlns="">
            <p:sp>
              <p:nvSpPr>
                <p:cNvPr id="91" name="文本框 90">
                  <a:extLst>
                    <a:ext uri="{FF2B5EF4-FFF2-40B4-BE49-F238E27FC236}">
                      <a16:creationId xmlns:a16="http://schemas.microsoft.com/office/drawing/2014/main" id="{B8FBAC8D-3D45-4FC3-B4A8-37E853D9312A}"/>
                    </a:ext>
                  </a:extLst>
                </p:cNvPr>
                <p:cNvSpPr txBox="1">
                  <a:spLocks noRot="1" noChangeAspect="1" noMove="1" noResize="1" noEditPoints="1" noAdjustHandles="1" noChangeArrowheads="1" noChangeShapeType="1" noTextEdit="1"/>
                </p:cNvSpPr>
                <p:nvPr/>
              </p:nvSpPr>
              <p:spPr>
                <a:xfrm>
                  <a:off x="646688" y="1733377"/>
                  <a:ext cx="642067" cy="400110"/>
                </a:xfrm>
                <a:prstGeom prst="rect">
                  <a:avLst/>
                </a:prstGeom>
                <a:blipFill>
                  <a:blip r:embed="rId11"/>
                  <a:stretch>
                    <a:fillRect b="-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98FAA50-CF5A-8770-42FA-DAC672F76FE8}"/>
                    </a:ext>
                  </a:extLst>
                </p:cNvPr>
                <p:cNvSpPr txBox="1"/>
                <p:nvPr/>
              </p:nvSpPr>
              <p:spPr>
                <a:xfrm>
                  <a:off x="639654" y="2357404"/>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6</m:t>
                            </m:r>
                          </m:sub>
                        </m:sSub>
                      </m:oMath>
                    </m:oMathPara>
                  </a14:m>
                  <a:endParaRPr lang="zh-CN" altLang="en-US" sz="2000" dirty="0"/>
                </a:p>
              </p:txBody>
            </p:sp>
          </mc:Choice>
          <mc:Fallback xmlns="">
            <p:sp>
              <p:nvSpPr>
                <p:cNvPr id="92" name="文本框 91">
                  <a:extLst>
                    <a:ext uri="{FF2B5EF4-FFF2-40B4-BE49-F238E27FC236}">
                      <a16:creationId xmlns:a16="http://schemas.microsoft.com/office/drawing/2014/main" id="{52997333-BEF2-40BA-A1E3-8D620F32D7CE}"/>
                    </a:ext>
                  </a:extLst>
                </p:cNvPr>
                <p:cNvSpPr txBox="1">
                  <a:spLocks noRot="1" noChangeAspect="1" noMove="1" noResize="1" noEditPoints="1" noAdjustHandles="1" noChangeArrowheads="1" noChangeShapeType="1" noTextEdit="1"/>
                </p:cNvSpPr>
                <p:nvPr/>
              </p:nvSpPr>
              <p:spPr>
                <a:xfrm>
                  <a:off x="639654" y="2357404"/>
                  <a:ext cx="642067" cy="400110"/>
                </a:xfrm>
                <a:prstGeom prst="rect">
                  <a:avLst/>
                </a:prstGeom>
                <a:blipFill>
                  <a:blip r:embed="rId12"/>
                  <a:stretch>
                    <a:fillRect b="-39583"/>
                  </a:stretch>
                </a:blipFill>
              </p:spPr>
              <p:txBody>
                <a:bodyPr/>
                <a:lstStyle/>
                <a:p>
                  <a:r>
                    <a:rPr lang="zh-CN" altLang="en-US">
                      <a:noFill/>
                    </a:rPr>
                    <a:t> </a:t>
                  </a:r>
                </a:p>
              </p:txBody>
            </p:sp>
          </mc:Fallback>
        </mc:AlternateContent>
      </p:grpSp>
      <p:sp>
        <p:nvSpPr>
          <p:cNvPr id="32" name="箭头: 右 31">
            <a:extLst>
              <a:ext uri="{FF2B5EF4-FFF2-40B4-BE49-F238E27FC236}">
                <a16:creationId xmlns:a16="http://schemas.microsoft.com/office/drawing/2014/main" id="{E9910B32-97E6-BC39-C176-2F73297BCC89}"/>
              </a:ext>
            </a:extLst>
          </p:cNvPr>
          <p:cNvSpPr/>
          <p:nvPr/>
        </p:nvSpPr>
        <p:spPr>
          <a:xfrm>
            <a:off x="4552092" y="3590952"/>
            <a:ext cx="71678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A068C01-C2EF-3E85-391D-2C8EE464A98C}"/>
              </a:ext>
            </a:extLst>
          </p:cNvPr>
          <p:cNvSpPr txBox="1"/>
          <p:nvPr/>
        </p:nvSpPr>
        <p:spPr>
          <a:xfrm>
            <a:off x="2252772" y="5676158"/>
            <a:ext cx="207116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1" name="文本框 60">
            <a:extLst>
              <a:ext uri="{FF2B5EF4-FFF2-40B4-BE49-F238E27FC236}">
                <a16:creationId xmlns:a16="http://schemas.microsoft.com/office/drawing/2014/main" id="{9A43B16A-F093-F81F-950B-FDF48E17648B}"/>
              </a:ext>
            </a:extLst>
          </p:cNvPr>
          <p:cNvSpPr txBox="1"/>
          <p:nvPr/>
        </p:nvSpPr>
        <p:spPr>
          <a:xfrm>
            <a:off x="5822928" y="5675680"/>
            <a:ext cx="3625871"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Simplify with the size rule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椭圆 1">
                <a:extLst>
                  <a:ext uri="{FF2B5EF4-FFF2-40B4-BE49-F238E27FC236}">
                    <a16:creationId xmlns:a16="http://schemas.microsoft.com/office/drawing/2014/main" id="{0C279564-71C3-F4A0-99A7-3D1FF74B096C}"/>
                  </a:ext>
                </a:extLst>
              </p:cNvPr>
              <p:cNvSpPr/>
              <p:nvPr/>
            </p:nvSpPr>
            <p:spPr>
              <a:xfrm>
                <a:off x="7018761" y="2444465"/>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2" name="椭圆 1">
                <a:extLst>
                  <a:ext uri="{FF2B5EF4-FFF2-40B4-BE49-F238E27FC236}">
                    <a16:creationId xmlns:a16="http://schemas.microsoft.com/office/drawing/2014/main" id="{0C279564-71C3-F4A0-99A7-3D1FF74B096C}"/>
                  </a:ext>
                </a:extLst>
              </p:cNvPr>
              <p:cNvSpPr>
                <a:spLocks noRot="1" noChangeAspect="1" noMove="1" noResize="1" noEditPoints="1" noAdjustHandles="1" noChangeArrowheads="1" noChangeShapeType="1" noTextEdit="1"/>
              </p:cNvSpPr>
              <p:nvPr/>
            </p:nvSpPr>
            <p:spPr>
              <a:xfrm>
                <a:off x="7018761" y="2444465"/>
                <a:ext cx="375243" cy="375243"/>
              </a:xfrm>
              <a:prstGeom prst="ellipse">
                <a:avLst/>
              </a:prstGeom>
              <a:blipFill>
                <a:blip r:embed="rId13"/>
                <a:stretch>
                  <a:fillRect l="-3125"/>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椭圆 2">
                <a:extLst>
                  <a:ext uri="{FF2B5EF4-FFF2-40B4-BE49-F238E27FC236}">
                    <a16:creationId xmlns:a16="http://schemas.microsoft.com/office/drawing/2014/main" id="{827F2C2B-92CB-3756-4E6A-152A98EE8844}"/>
                  </a:ext>
                </a:extLst>
              </p:cNvPr>
              <p:cNvSpPr/>
              <p:nvPr/>
            </p:nvSpPr>
            <p:spPr>
              <a:xfrm>
                <a:off x="7025613" y="3489258"/>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3" name="椭圆 2">
                <a:extLst>
                  <a:ext uri="{FF2B5EF4-FFF2-40B4-BE49-F238E27FC236}">
                    <a16:creationId xmlns:a16="http://schemas.microsoft.com/office/drawing/2014/main" id="{827F2C2B-92CB-3756-4E6A-152A98EE8844}"/>
                  </a:ext>
                </a:extLst>
              </p:cNvPr>
              <p:cNvSpPr>
                <a:spLocks noRot="1" noChangeAspect="1" noMove="1" noResize="1" noEditPoints="1" noAdjustHandles="1" noChangeArrowheads="1" noChangeShapeType="1" noTextEdit="1"/>
              </p:cNvSpPr>
              <p:nvPr/>
            </p:nvSpPr>
            <p:spPr>
              <a:xfrm>
                <a:off x="7025613" y="3489258"/>
                <a:ext cx="375243" cy="375243"/>
              </a:xfrm>
              <a:prstGeom prst="ellipse">
                <a:avLst/>
              </a:prstGeom>
              <a:blipFill>
                <a:blip r:embed="rId14"/>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1D255B87-7C30-848B-92B2-4229D3C4D633}"/>
                  </a:ext>
                </a:extLst>
              </p:cNvPr>
              <p:cNvSpPr/>
              <p:nvPr/>
            </p:nvSpPr>
            <p:spPr>
              <a:xfrm>
                <a:off x="7018760" y="4735653"/>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5" name="椭圆 4">
                <a:extLst>
                  <a:ext uri="{FF2B5EF4-FFF2-40B4-BE49-F238E27FC236}">
                    <a16:creationId xmlns:a16="http://schemas.microsoft.com/office/drawing/2014/main" id="{1D255B87-7C30-848B-92B2-4229D3C4D633}"/>
                  </a:ext>
                </a:extLst>
              </p:cNvPr>
              <p:cNvSpPr>
                <a:spLocks noRot="1" noChangeAspect="1" noMove="1" noResize="1" noEditPoints="1" noAdjustHandles="1" noChangeArrowheads="1" noChangeShapeType="1" noTextEdit="1"/>
              </p:cNvSpPr>
              <p:nvPr/>
            </p:nvSpPr>
            <p:spPr>
              <a:xfrm>
                <a:off x="7018760" y="4735653"/>
                <a:ext cx="375243" cy="375243"/>
              </a:xfrm>
              <a:prstGeom prst="ellipse">
                <a:avLst/>
              </a:prstGeom>
              <a:blipFill>
                <a:blip r:embed="rId15"/>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4BA9D127-09AE-BD11-C541-81E066D4AC15}"/>
                  </a:ext>
                </a:extLst>
              </p:cNvPr>
              <p:cNvSpPr/>
              <p:nvPr/>
            </p:nvSpPr>
            <p:spPr>
              <a:xfrm>
                <a:off x="8127655" y="3804584"/>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6" name="椭圆 5">
                <a:extLst>
                  <a:ext uri="{FF2B5EF4-FFF2-40B4-BE49-F238E27FC236}">
                    <a16:creationId xmlns:a16="http://schemas.microsoft.com/office/drawing/2014/main" id="{4BA9D127-09AE-BD11-C541-81E066D4AC15}"/>
                  </a:ext>
                </a:extLst>
              </p:cNvPr>
              <p:cNvSpPr>
                <a:spLocks noRot="1" noChangeAspect="1" noMove="1" noResize="1" noEditPoints="1" noAdjustHandles="1" noChangeArrowheads="1" noChangeShapeType="1" noTextEdit="1"/>
              </p:cNvSpPr>
              <p:nvPr/>
            </p:nvSpPr>
            <p:spPr>
              <a:xfrm>
                <a:off x="8127655" y="3804584"/>
                <a:ext cx="375243" cy="375243"/>
              </a:xfrm>
              <a:prstGeom prst="ellipse">
                <a:avLst/>
              </a:prstGeom>
              <a:blipFill>
                <a:blip r:embed="rId16"/>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DBBE4D5A-1D1A-3E25-4E2D-C933B7FD1D2E}"/>
                  </a:ext>
                </a:extLst>
              </p:cNvPr>
              <p:cNvSpPr/>
              <p:nvPr/>
            </p:nvSpPr>
            <p:spPr>
              <a:xfrm>
                <a:off x="5635308" y="3574003"/>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7" name="椭圆 6">
                <a:extLst>
                  <a:ext uri="{FF2B5EF4-FFF2-40B4-BE49-F238E27FC236}">
                    <a16:creationId xmlns:a16="http://schemas.microsoft.com/office/drawing/2014/main" id="{DBBE4D5A-1D1A-3E25-4E2D-C933B7FD1D2E}"/>
                  </a:ext>
                </a:extLst>
              </p:cNvPr>
              <p:cNvSpPr>
                <a:spLocks noRot="1" noChangeAspect="1" noMove="1" noResize="1" noEditPoints="1" noAdjustHandles="1" noChangeArrowheads="1" noChangeShapeType="1" noTextEdit="1"/>
              </p:cNvSpPr>
              <p:nvPr/>
            </p:nvSpPr>
            <p:spPr>
              <a:xfrm>
                <a:off x="5635308" y="3574003"/>
                <a:ext cx="375243" cy="375243"/>
              </a:xfrm>
              <a:prstGeom prst="ellipse">
                <a:avLst/>
              </a:prstGeom>
              <a:blipFill>
                <a:blip r:embed="rId17"/>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BCCBA1C4-2A84-EFBE-1857-5A27A6FBA923}"/>
                  </a:ext>
                </a:extLst>
              </p:cNvPr>
              <p:cNvSpPr/>
              <p:nvPr/>
            </p:nvSpPr>
            <p:spPr>
              <a:xfrm>
                <a:off x="9020032" y="2444465"/>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8" name="椭圆 7">
                <a:extLst>
                  <a:ext uri="{FF2B5EF4-FFF2-40B4-BE49-F238E27FC236}">
                    <a16:creationId xmlns:a16="http://schemas.microsoft.com/office/drawing/2014/main" id="{BCCBA1C4-2A84-EFBE-1857-5A27A6FBA923}"/>
                  </a:ext>
                </a:extLst>
              </p:cNvPr>
              <p:cNvSpPr>
                <a:spLocks noRot="1" noChangeAspect="1" noMove="1" noResize="1" noEditPoints="1" noAdjustHandles="1" noChangeArrowheads="1" noChangeShapeType="1" noTextEdit="1"/>
              </p:cNvSpPr>
              <p:nvPr/>
            </p:nvSpPr>
            <p:spPr>
              <a:xfrm>
                <a:off x="9020032" y="2444465"/>
                <a:ext cx="375243" cy="375243"/>
              </a:xfrm>
              <a:prstGeom prst="ellipse">
                <a:avLst/>
              </a:prstGeom>
              <a:blipFill>
                <a:blip r:embed="rId18"/>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590594F-28F0-C12F-9D18-1B145DFCCBE9}"/>
                  </a:ext>
                </a:extLst>
              </p:cNvPr>
              <p:cNvSpPr/>
              <p:nvPr/>
            </p:nvSpPr>
            <p:spPr>
              <a:xfrm>
                <a:off x="9020033" y="4733913"/>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9" name="椭圆 8">
                <a:extLst>
                  <a:ext uri="{FF2B5EF4-FFF2-40B4-BE49-F238E27FC236}">
                    <a16:creationId xmlns:a16="http://schemas.microsoft.com/office/drawing/2014/main" id="{F590594F-28F0-C12F-9D18-1B145DFCCBE9}"/>
                  </a:ext>
                </a:extLst>
              </p:cNvPr>
              <p:cNvSpPr>
                <a:spLocks noRot="1" noChangeAspect="1" noMove="1" noResize="1" noEditPoints="1" noAdjustHandles="1" noChangeArrowheads="1" noChangeShapeType="1" noTextEdit="1"/>
              </p:cNvSpPr>
              <p:nvPr/>
            </p:nvSpPr>
            <p:spPr>
              <a:xfrm>
                <a:off x="9020033" y="4733913"/>
                <a:ext cx="375243" cy="375243"/>
              </a:xfrm>
              <a:prstGeom prst="ellipse">
                <a:avLst/>
              </a:prstGeom>
              <a:blipFill>
                <a:blip r:embed="rId19"/>
                <a:stretch>
                  <a:fillRect l="-4762" r="-1587"/>
                </a:stretch>
              </a:blipFill>
              <a:ln w="9525">
                <a:solidFill>
                  <a:schemeClr val="accent1"/>
                </a:solidFill>
              </a:ln>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A637CAAD-6E4B-6BFD-4CEF-282B8F7C09AD}"/>
              </a:ext>
            </a:extLst>
          </p:cNvPr>
          <p:cNvCxnSpPr>
            <a:cxnSpLocks/>
            <a:stCxn id="7" idx="7"/>
            <a:endCxn id="2" idx="2"/>
          </p:cNvCxnSpPr>
          <p:nvPr/>
        </p:nvCxnSpPr>
        <p:spPr>
          <a:xfrm flipV="1">
            <a:off x="5955598" y="2632087"/>
            <a:ext cx="1063163" cy="99686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C68CC44-401F-9224-7565-3E14E3A4BBFC}"/>
              </a:ext>
            </a:extLst>
          </p:cNvPr>
          <p:cNvCxnSpPr>
            <a:cxnSpLocks/>
            <a:stCxn id="2" idx="6"/>
            <a:endCxn id="8" idx="2"/>
          </p:cNvCxnSpPr>
          <p:nvPr/>
        </p:nvCxnSpPr>
        <p:spPr>
          <a:xfrm>
            <a:off x="7394004" y="2632087"/>
            <a:ext cx="1626028"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713282D-9C28-AF09-A212-28DFC2A57719}"/>
              </a:ext>
            </a:extLst>
          </p:cNvPr>
          <p:cNvCxnSpPr>
            <a:cxnSpLocks/>
            <a:stCxn id="2" idx="5"/>
            <a:endCxn id="6" idx="1"/>
          </p:cNvCxnSpPr>
          <p:nvPr/>
        </p:nvCxnSpPr>
        <p:spPr>
          <a:xfrm>
            <a:off x="7339051" y="2764755"/>
            <a:ext cx="843557" cy="109478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9A0C2C7-6E54-67E4-1360-2FAE889DC7EE}"/>
              </a:ext>
            </a:extLst>
          </p:cNvPr>
          <p:cNvCxnSpPr>
            <a:cxnSpLocks/>
            <a:stCxn id="6" idx="5"/>
            <a:endCxn id="9" idx="1"/>
          </p:cNvCxnSpPr>
          <p:nvPr/>
        </p:nvCxnSpPr>
        <p:spPr>
          <a:xfrm>
            <a:off x="8447945" y="4124874"/>
            <a:ext cx="627041" cy="66399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A51DA1C-0C03-EC21-6EAC-18C20A2C19C3}"/>
              </a:ext>
            </a:extLst>
          </p:cNvPr>
          <p:cNvCxnSpPr>
            <a:cxnSpLocks/>
            <a:stCxn id="8" idx="4"/>
            <a:endCxn id="9" idx="0"/>
          </p:cNvCxnSpPr>
          <p:nvPr/>
        </p:nvCxnSpPr>
        <p:spPr>
          <a:xfrm>
            <a:off x="9207654" y="2819708"/>
            <a:ext cx="1" cy="1914205"/>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EE407E0-820E-CB7A-5884-70E5EFFC9BC5}"/>
              </a:ext>
            </a:extLst>
          </p:cNvPr>
          <p:cNvCxnSpPr>
            <a:cxnSpLocks/>
            <a:stCxn id="6" idx="3"/>
            <a:endCxn id="5" idx="6"/>
          </p:cNvCxnSpPr>
          <p:nvPr/>
        </p:nvCxnSpPr>
        <p:spPr>
          <a:xfrm flipH="1">
            <a:off x="7394003" y="4124874"/>
            <a:ext cx="788605" cy="798401"/>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E71D963-579F-4AAE-059C-8AC34B37526D}"/>
              </a:ext>
            </a:extLst>
          </p:cNvPr>
          <p:cNvCxnSpPr>
            <a:cxnSpLocks/>
            <a:stCxn id="2" idx="4"/>
            <a:endCxn id="3" idx="0"/>
          </p:cNvCxnSpPr>
          <p:nvPr/>
        </p:nvCxnSpPr>
        <p:spPr>
          <a:xfrm>
            <a:off x="7206383" y="2819708"/>
            <a:ext cx="6852" cy="66955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BCF1693-08BC-0EBC-C202-97481B5CE54F}"/>
              </a:ext>
            </a:extLst>
          </p:cNvPr>
          <p:cNvCxnSpPr>
            <a:cxnSpLocks/>
            <a:stCxn id="6" idx="2"/>
            <a:endCxn id="3" idx="6"/>
          </p:cNvCxnSpPr>
          <p:nvPr/>
        </p:nvCxnSpPr>
        <p:spPr>
          <a:xfrm flipH="1" flipV="1">
            <a:off x="7400856" y="3676880"/>
            <a:ext cx="726799" cy="315326"/>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连接符: 曲线 33">
            <a:extLst>
              <a:ext uri="{FF2B5EF4-FFF2-40B4-BE49-F238E27FC236}">
                <a16:creationId xmlns:a16="http://schemas.microsoft.com/office/drawing/2014/main" id="{E4BD92CA-63E3-CDD3-2C65-38E7209B2711}"/>
              </a:ext>
            </a:extLst>
          </p:cNvPr>
          <p:cNvCxnSpPr>
            <a:cxnSpLocks/>
            <a:stCxn id="7" idx="0"/>
            <a:endCxn id="8" idx="0"/>
          </p:cNvCxnSpPr>
          <p:nvPr/>
        </p:nvCxnSpPr>
        <p:spPr>
          <a:xfrm rot="5400000" flipH="1" flipV="1">
            <a:off x="6950523" y="1316872"/>
            <a:ext cx="1129538" cy="3384724"/>
          </a:xfrm>
          <a:prstGeom prst="curvedConnector3">
            <a:avLst>
              <a:gd name="adj1" fmla="val 120238"/>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C3041AFE-C785-488E-D662-106FCF67E8ED}"/>
              </a:ext>
            </a:extLst>
          </p:cNvPr>
          <p:cNvCxnSpPr>
            <a:cxnSpLocks/>
            <a:stCxn id="7" idx="4"/>
            <a:endCxn id="9" idx="4"/>
          </p:cNvCxnSpPr>
          <p:nvPr/>
        </p:nvCxnSpPr>
        <p:spPr>
          <a:xfrm rot="16200000" flipH="1">
            <a:off x="6935337" y="2836838"/>
            <a:ext cx="1159910" cy="3384725"/>
          </a:xfrm>
          <a:prstGeom prst="curvedConnector3">
            <a:avLst>
              <a:gd name="adj1" fmla="val 119708"/>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C0F10BC-FEB8-8EE3-F028-497C3AA4A0F1}"/>
              </a:ext>
            </a:extLst>
          </p:cNvPr>
          <p:cNvCxnSpPr>
            <a:cxnSpLocks/>
            <a:stCxn id="5" idx="7"/>
            <a:endCxn id="6" idx="2"/>
          </p:cNvCxnSpPr>
          <p:nvPr/>
        </p:nvCxnSpPr>
        <p:spPr>
          <a:xfrm flipV="1">
            <a:off x="7339050" y="3992206"/>
            <a:ext cx="788605" cy="7984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E74362A-D0C8-57FC-F811-DAE7F01F52B4}"/>
              </a:ext>
            </a:extLst>
          </p:cNvPr>
          <p:cNvCxnSpPr>
            <a:cxnSpLocks/>
            <a:stCxn id="7" idx="5"/>
            <a:endCxn id="5" idx="1"/>
          </p:cNvCxnSpPr>
          <p:nvPr/>
        </p:nvCxnSpPr>
        <p:spPr>
          <a:xfrm>
            <a:off x="5955598" y="3894293"/>
            <a:ext cx="1118115" cy="896313"/>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79AF56D-DC00-3301-9B40-1FEA539ADC3F}"/>
              </a:ext>
            </a:extLst>
          </p:cNvPr>
          <p:cNvCxnSpPr>
            <a:cxnSpLocks/>
            <a:stCxn id="7" idx="6"/>
            <a:endCxn id="3" idx="2"/>
          </p:cNvCxnSpPr>
          <p:nvPr/>
        </p:nvCxnSpPr>
        <p:spPr>
          <a:xfrm flipV="1">
            <a:off x="6010551" y="3676880"/>
            <a:ext cx="1015062" cy="84745"/>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E62F279-BA91-CEE2-A5F9-0C70103A4305}"/>
              </a:ext>
            </a:extLst>
          </p:cNvPr>
          <p:cNvCxnSpPr>
            <a:cxnSpLocks/>
            <a:stCxn id="7" idx="6"/>
            <a:endCxn id="6" idx="3"/>
          </p:cNvCxnSpPr>
          <p:nvPr/>
        </p:nvCxnSpPr>
        <p:spPr>
          <a:xfrm>
            <a:off x="6010551" y="3761625"/>
            <a:ext cx="2172057" cy="36324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535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An example</a:t>
            </a:r>
            <a:endParaRPr lang="zh-CN" altLang="en-US" dirty="0">
              <a:latin typeface="Arial" panose="020B0604020202020204" pitchFamily="34" charset="0"/>
              <a:cs typeface="Arial" panose="020B0604020202020204" pitchFamily="34" charset="0"/>
            </a:endParaRPr>
          </a:p>
        </p:txBody>
      </p:sp>
      <p:grpSp>
        <p:nvGrpSpPr>
          <p:cNvPr id="19" name="组合 18">
            <a:extLst>
              <a:ext uri="{FF2B5EF4-FFF2-40B4-BE49-F238E27FC236}">
                <a16:creationId xmlns:a16="http://schemas.microsoft.com/office/drawing/2014/main" id="{2F286267-DA80-6BA4-FD7D-998789DF1D5A}"/>
              </a:ext>
            </a:extLst>
          </p:cNvPr>
          <p:cNvGrpSpPr/>
          <p:nvPr/>
        </p:nvGrpSpPr>
        <p:grpSpPr>
          <a:xfrm>
            <a:off x="2319622" y="2868408"/>
            <a:ext cx="2052330" cy="1872352"/>
            <a:chOff x="-62884" y="536087"/>
            <a:chExt cx="2796515" cy="2551276"/>
          </a:xfrm>
        </p:grpSpPr>
        <p:sp>
          <p:nvSpPr>
            <p:cNvPr id="20" name="矩形 19">
              <a:extLst>
                <a:ext uri="{FF2B5EF4-FFF2-40B4-BE49-F238E27FC236}">
                  <a16:creationId xmlns:a16="http://schemas.microsoft.com/office/drawing/2014/main" id="{ACF6F53F-A56C-84AA-92D6-150D6A61A6FB}"/>
                </a:ext>
              </a:extLst>
            </p:cNvPr>
            <p:cNvSpPr/>
            <p:nvPr/>
          </p:nvSpPr>
          <p:spPr>
            <a:xfrm>
              <a:off x="-4255" y="536087"/>
              <a:ext cx="2506951" cy="2551276"/>
            </a:xfrm>
            <a:prstGeom prst="rect">
              <a:avLst/>
            </a:prstGeom>
            <a:solidFill>
              <a:srgbClr val="FFF2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1" name="椭圆 20">
              <a:extLst>
                <a:ext uri="{FF2B5EF4-FFF2-40B4-BE49-F238E27FC236}">
                  <a16:creationId xmlns:a16="http://schemas.microsoft.com/office/drawing/2014/main" id="{C5700BFB-4BA4-9535-3FD0-CAD2219F74BC}"/>
                </a:ext>
              </a:extLst>
            </p:cNvPr>
            <p:cNvSpPr/>
            <p:nvPr/>
          </p:nvSpPr>
          <p:spPr>
            <a:xfrm>
              <a:off x="284412" y="640511"/>
              <a:ext cx="1530123" cy="159978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2" name="矩形 21">
              <a:extLst>
                <a:ext uri="{FF2B5EF4-FFF2-40B4-BE49-F238E27FC236}">
                  <a16:creationId xmlns:a16="http://schemas.microsoft.com/office/drawing/2014/main" id="{596138FF-50F5-B8B0-3400-7E6F9767C795}"/>
                </a:ext>
              </a:extLst>
            </p:cNvPr>
            <p:cNvSpPr/>
            <p:nvPr/>
          </p:nvSpPr>
          <p:spPr>
            <a:xfrm>
              <a:off x="950721" y="888790"/>
              <a:ext cx="626839" cy="74687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24" name="等腰三角形 94">
              <a:extLst>
                <a:ext uri="{FF2B5EF4-FFF2-40B4-BE49-F238E27FC236}">
                  <a16:creationId xmlns:a16="http://schemas.microsoft.com/office/drawing/2014/main" id="{044275B1-FE31-C8D6-38EC-6CCAA6D42C56}"/>
                </a:ext>
              </a:extLst>
            </p:cNvPr>
            <p:cNvSpPr/>
            <p:nvPr/>
          </p:nvSpPr>
          <p:spPr>
            <a:xfrm rot="9287202">
              <a:off x="1768041" y="1387795"/>
              <a:ext cx="965590" cy="1260046"/>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5" name="内容占位符 2">
                  <a:extLst>
                    <a:ext uri="{FF2B5EF4-FFF2-40B4-BE49-F238E27FC236}">
                      <a16:creationId xmlns:a16="http://schemas.microsoft.com/office/drawing/2014/main" id="{81A8CF48-AF01-A712-121D-A2C8399ABFAF}"/>
                    </a:ext>
                  </a:extLst>
                </p:cNvPr>
                <p:cNvSpPr txBox="1">
                  <a:spLocks/>
                </p:cNvSpPr>
                <p:nvPr/>
              </p:nvSpPr>
              <p:spPr>
                <a:xfrm>
                  <a:off x="-62884" y="603791"/>
                  <a:ext cx="509613" cy="481400"/>
                </a:xfrm>
                <a:prstGeom prst="rect">
                  <a:avLst/>
                </a:prstGeom>
                <a:ln>
                  <a:noFill/>
                </a:ln>
              </p:spPr>
              <p:txBody>
                <a:bodyPr vert="horz" lIns="91440" tIns="45719" rIns="91440" bIns="45719"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6" name="内容占位符 2">
                  <a:extLst>
                    <a:ext uri="{FF2B5EF4-FFF2-40B4-BE49-F238E27FC236}">
                      <a16:creationId xmlns:a16="http://schemas.microsoft.com/office/drawing/2014/main" id="{BF94D553-13CD-4018-9B15-97AD006C6272}"/>
                    </a:ext>
                  </a:extLst>
                </p:cNvPr>
                <p:cNvSpPr txBox="1">
                  <a:spLocks noRot="1" noChangeAspect="1" noMove="1" noResize="1" noEditPoints="1" noAdjustHandles="1" noChangeArrowheads="1" noChangeShapeType="1" noTextEdit="1"/>
                </p:cNvSpPr>
                <p:nvPr/>
              </p:nvSpPr>
              <p:spPr>
                <a:xfrm>
                  <a:off x="-62884" y="603791"/>
                  <a:ext cx="509613" cy="481400"/>
                </a:xfrm>
                <a:prstGeom prst="rect">
                  <a:avLst/>
                </a:prstGeom>
                <a:blipFill>
                  <a:blip r:embed="rId7"/>
                  <a:stretch>
                    <a:fillRect r="-48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F8805F5-4AF8-FD25-9949-6CBE9BB7DF93}"/>
                    </a:ext>
                  </a:extLst>
                </p:cNvPr>
                <p:cNvSpPr txBox="1"/>
                <p:nvPr/>
              </p:nvSpPr>
              <p:spPr>
                <a:xfrm>
                  <a:off x="426753" y="1069803"/>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m:oMathPara>
                  </a14:m>
                  <a:endParaRPr lang="zh-CN" altLang="en-US" sz="2000" dirty="0"/>
                </a:p>
              </p:txBody>
            </p:sp>
          </mc:Choice>
          <mc:Fallback xmlns="">
            <p:sp>
              <p:nvSpPr>
                <p:cNvPr id="87" name="文本框 86">
                  <a:extLst>
                    <a:ext uri="{FF2B5EF4-FFF2-40B4-BE49-F238E27FC236}">
                      <a16:creationId xmlns:a16="http://schemas.microsoft.com/office/drawing/2014/main" id="{B1C31615-9BA8-4665-9765-AD4FB49DC236}"/>
                    </a:ext>
                  </a:extLst>
                </p:cNvPr>
                <p:cNvSpPr txBox="1">
                  <a:spLocks noRot="1" noChangeAspect="1" noMove="1" noResize="1" noEditPoints="1" noAdjustHandles="1" noChangeArrowheads="1" noChangeShapeType="1" noTextEdit="1"/>
                </p:cNvSpPr>
                <p:nvPr/>
              </p:nvSpPr>
              <p:spPr>
                <a:xfrm>
                  <a:off x="426753" y="1069803"/>
                  <a:ext cx="642067" cy="400110"/>
                </a:xfrm>
                <a:prstGeom prst="rect">
                  <a:avLst/>
                </a:prstGeom>
                <a:blipFill>
                  <a:blip r:embed="rId8"/>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03D3163-0415-1AFC-5367-0F0F9831CAFD}"/>
                    </a:ext>
                  </a:extLst>
                </p:cNvPr>
                <p:cNvSpPr txBox="1"/>
                <p:nvPr/>
              </p:nvSpPr>
              <p:spPr>
                <a:xfrm>
                  <a:off x="988521" y="108794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oMath>
                    </m:oMathPara>
                  </a14:m>
                  <a:endParaRPr lang="zh-CN" altLang="en-US" sz="2000" dirty="0"/>
                </a:p>
              </p:txBody>
            </p:sp>
          </mc:Choice>
          <mc:Fallback xmlns="">
            <p:sp>
              <p:nvSpPr>
                <p:cNvPr id="88" name="文本框 87">
                  <a:extLst>
                    <a:ext uri="{FF2B5EF4-FFF2-40B4-BE49-F238E27FC236}">
                      <a16:creationId xmlns:a16="http://schemas.microsoft.com/office/drawing/2014/main" id="{6E0790F5-6CF0-428A-ABD1-F56B06D6C66E}"/>
                    </a:ext>
                  </a:extLst>
                </p:cNvPr>
                <p:cNvSpPr txBox="1">
                  <a:spLocks noRot="1" noChangeAspect="1" noMove="1" noResize="1" noEditPoints="1" noAdjustHandles="1" noChangeArrowheads="1" noChangeShapeType="1" noTextEdit="1"/>
                </p:cNvSpPr>
                <p:nvPr/>
              </p:nvSpPr>
              <p:spPr>
                <a:xfrm>
                  <a:off x="988521" y="1087947"/>
                  <a:ext cx="642067" cy="400110"/>
                </a:xfrm>
                <a:prstGeom prst="rect">
                  <a:avLst/>
                </a:prstGeom>
                <a:blipFill>
                  <a:blip r:embed="rId9"/>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A5CB520-5C15-91A1-B5B4-5530CE3BCAF7}"/>
                    </a:ext>
                  </a:extLst>
                </p:cNvPr>
                <p:cNvSpPr txBox="1"/>
                <p:nvPr/>
              </p:nvSpPr>
              <p:spPr>
                <a:xfrm>
                  <a:off x="1852299" y="1683429"/>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4</m:t>
                            </m:r>
                          </m:sub>
                        </m:sSub>
                      </m:oMath>
                    </m:oMathPara>
                  </a14:m>
                  <a:endParaRPr lang="zh-CN" altLang="en-US" sz="2000" dirty="0"/>
                </a:p>
              </p:txBody>
            </p:sp>
          </mc:Choice>
          <mc:Fallback xmlns="">
            <p:sp>
              <p:nvSpPr>
                <p:cNvPr id="89" name="文本框 88">
                  <a:extLst>
                    <a:ext uri="{FF2B5EF4-FFF2-40B4-BE49-F238E27FC236}">
                      <a16:creationId xmlns:a16="http://schemas.microsoft.com/office/drawing/2014/main" id="{B10A2761-F09F-40D9-9A06-AB06E7EB0B98}"/>
                    </a:ext>
                  </a:extLst>
                </p:cNvPr>
                <p:cNvSpPr txBox="1">
                  <a:spLocks noRot="1" noChangeAspect="1" noMove="1" noResize="1" noEditPoints="1" noAdjustHandles="1" noChangeArrowheads="1" noChangeShapeType="1" noTextEdit="1"/>
                </p:cNvSpPr>
                <p:nvPr/>
              </p:nvSpPr>
              <p:spPr>
                <a:xfrm>
                  <a:off x="1852299" y="1683429"/>
                  <a:ext cx="642067" cy="400110"/>
                </a:xfrm>
                <a:prstGeom prst="rect">
                  <a:avLst/>
                </a:prstGeom>
                <a:blipFill>
                  <a:blip r:embed="rId10"/>
                  <a:stretch>
                    <a:fillRect b="-36735"/>
                  </a:stretch>
                </a:blipFill>
              </p:spPr>
              <p:txBody>
                <a:bodyPr/>
                <a:lstStyle/>
                <a:p>
                  <a:r>
                    <a:rPr lang="zh-CN" altLang="en-US">
                      <a:noFill/>
                    </a:rPr>
                    <a:t> </a:t>
                  </a:r>
                </a:p>
              </p:txBody>
            </p:sp>
          </mc:Fallback>
        </mc:AlternateContent>
        <p:sp>
          <p:nvSpPr>
            <p:cNvPr id="29" name="椭圆 28">
              <a:extLst>
                <a:ext uri="{FF2B5EF4-FFF2-40B4-BE49-F238E27FC236}">
                  <a16:creationId xmlns:a16="http://schemas.microsoft.com/office/drawing/2014/main" id="{A8E26127-197A-2993-1146-710575584AC3}"/>
                </a:ext>
              </a:extLst>
            </p:cNvPr>
            <p:cNvSpPr/>
            <p:nvPr/>
          </p:nvSpPr>
          <p:spPr>
            <a:xfrm>
              <a:off x="254823" y="1677669"/>
              <a:ext cx="1347930" cy="134793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0F41B83-E60A-866E-6AF9-4C82FE4AC4F4}"/>
                    </a:ext>
                  </a:extLst>
                </p:cNvPr>
                <p:cNvSpPr txBox="1"/>
                <p:nvPr/>
              </p:nvSpPr>
              <p:spPr>
                <a:xfrm>
                  <a:off x="646688" y="173337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5</m:t>
                            </m:r>
                          </m:sub>
                        </m:sSub>
                      </m:oMath>
                    </m:oMathPara>
                  </a14:m>
                  <a:endParaRPr lang="zh-CN" altLang="en-US" sz="2000" dirty="0"/>
                </a:p>
              </p:txBody>
            </p:sp>
          </mc:Choice>
          <mc:Fallback xmlns="">
            <p:sp>
              <p:nvSpPr>
                <p:cNvPr id="91" name="文本框 90">
                  <a:extLst>
                    <a:ext uri="{FF2B5EF4-FFF2-40B4-BE49-F238E27FC236}">
                      <a16:creationId xmlns:a16="http://schemas.microsoft.com/office/drawing/2014/main" id="{B8FBAC8D-3D45-4FC3-B4A8-37E853D9312A}"/>
                    </a:ext>
                  </a:extLst>
                </p:cNvPr>
                <p:cNvSpPr txBox="1">
                  <a:spLocks noRot="1" noChangeAspect="1" noMove="1" noResize="1" noEditPoints="1" noAdjustHandles="1" noChangeArrowheads="1" noChangeShapeType="1" noTextEdit="1"/>
                </p:cNvSpPr>
                <p:nvPr/>
              </p:nvSpPr>
              <p:spPr>
                <a:xfrm>
                  <a:off x="646688" y="1733377"/>
                  <a:ext cx="642067" cy="400110"/>
                </a:xfrm>
                <a:prstGeom prst="rect">
                  <a:avLst/>
                </a:prstGeom>
                <a:blipFill>
                  <a:blip r:embed="rId11"/>
                  <a:stretch>
                    <a:fillRect b="-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98FAA50-CF5A-8770-42FA-DAC672F76FE8}"/>
                    </a:ext>
                  </a:extLst>
                </p:cNvPr>
                <p:cNvSpPr txBox="1"/>
                <p:nvPr/>
              </p:nvSpPr>
              <p:spPr>
                <a:xfrm>
                  <a:off x="639654" y="2357404"/>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6</m:t>
                            </m:r>
                          </m:sub>
                        </m:sSub>
                      </m:oMath>
                    </m:oMathPara>
                  </a14:m>
                  <a:endParaRPr lang="zh-CN" altLang="en-US" sz="2000" dirty="0"/>
                </a:p>
              </p:txBody>
            </p:sp>
          </mc:Choice>
          <mc:Fallback xmlns="">
            <p:sp>
              <p:nvSpPr>
                <p:cNvPr id="92" name="文本框 91">
                  <a:extLst>
                    <a:ext uri="{FF2B5EF4-FFF2-40B4-BE49-F238E27FC236}">
                      <a16:creationId xmlns:a16="http://schemas.microsoft.com/office/drawing/2014/main" id="{52997333-BEF2-40BA-A1E3-8D620F32D7CE}"/>
                    </a:ext>
                  </a:extLst>
                </p:cNvPr>
                <p:cNvSpPr txBox="1">
                  <a:spLocks noRot="1" noChangeAspect="1" noMove="1" noResize="1" noEditPoints="1" noAdjustHandles="1" noChangeArrowheads="1" noChangeShapeType="1" noTextEdit="1"/>
                </p:cNvSpPr>
                <p:nvPr/>
              </p:nvSpPr>
              <p:spPr>
                <a:xfrm>
                  <a:off x="639654" y="2357404"/>
                  <a:ext cx="642067" cy="400110"/>
                </a:xfrm>
                <a:prstGeom prst="rect">
                  <a:avLst/>
                </a:prstGeom>
                <a:blipFill>
                  <a:blip r:embed="rId12"/>
                  <a:stretch>
                    <a:fillRect b="-39583"/>
                  </a:stretch>
                </a:blipFill>
              </p:spPr>
              <p:txBody>
                <a:bodyPr/>
                <a:lstStyle/>
                <a:p>
                  <a:r>
                    <a:rPr lang="zh-CN" altLang="en-US">
                      <a:noFill/>
                    </a:rPr>
                    <a:t> </a:t>
                  </a:r>
                </a:p>
              </p:txBody>
            </p:sp>
          </mc:Fallback>
        </mc:AlternateContent>
      </p:grpSp>
      <p:sp>
        <p:nvSpPr>
          <p:cNvPr id="32" name="箭头: 右 31">
            <a:extLst>
              <a:ext uri="{FF2B5EF4-FFF2-40B4-BE49-F238E27FC236}">
                <a16:creationId xmlns:a16="http://schemas.microsoft.com/office/drawing/2014/main" id="{E9910B32-97E6-BC39-C176-2F73297BCC89}"/>
              </a:ext>
            </a:extLst>
          </p:cNvPr>
          <p:cNvSpPr/>
          <p:nvPr/>
        </p:nvSpPr>
        <p:spPr>
          <a:xfrm>
            <a:off x="4552092" y="3590952"/>
            <a:ext cx="71678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A068C01-C2EF-3E85-391D-2C8EE464A98C}"/>
              </a:ext>
            </a:extLst>
          </p:cNvPr>
          <p:cNvSpPr txBox="1"/>
          <p:nvPr/>
        </p:nvSpPr>
        <p:spPr>
          <a:xfrm>
            <a:off x="2252772" y="5676158"/>
            <a:ext cx="207116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椭圆 1">
                <a:extLst>
                  <a:ext uri="{FF2B5EF4-FFF2-40B4-BE49-F238E27FC236}">
                    <a16:creationId xmlns:a16="http://schemas.microsoft.com/office/drawing/2014/main" id="{0C279564-71C3-F4A0-99A7-3D1FF74B096C}"/>
                  </a:ext>
                </a:extLst>
              </p:cNvPr>
              <p:cNvSpPr/>
              <p:nvPr/>
            </p:nvSpPr>
            <p:spPr>
              <a:xfrm>
                <a:off x="7018761" y="2444465"/>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2" name="椭圆 1">
                <a:extLst>
                  <a:ext uri="{FF2B5EF4-FFF2-40B4-BE49-F238E27FC236}">
                    <a16:creationId xmlns:a16="http://schemas.microsoft.com/office/drawing/2014/main" id="{0C279564-71C3-F4A0-99A7-3D1FF74B096C}"/>
                  </a:ext>
                </a:extLst>
              </p:cNvPr>
              <p:cNvSpPr>
                <a:spLocks noRot="1" noChangeAspect="1" noMove="1" noResize="1" noEditPoints="1" noAdjustHandles="1" noChangeArrowheads="1" noChangeShapeType="1" noTextEdit="1"/>
              </p:cNvSpPr>
              <p:nvPr/>
            </p:nvSpPr>
            <p:spPr>
              <a:xfrm>
                <a:off x="7018761" y="2444465"/>
                <a:ext cx="375243" cy="375243"/>
              </a:xfrm>
              <a:prstGeom prst="ellipse">
                <a:avLst/>
              </a:prstGeom>
              <a:blipFill>
                <a:blip r:embed="rId13"/>
                <a:stretch>
                  <a:fillRect l="-3125"/>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椭圆 2">
                <a:extLst>
                  <a:ext uri="{FF2B5EF4-FFF2-40B4-BE49-F238E27FC236}">
                    <a16:creationId xmlns:a16="http://schemas.microsoft.com/office/drawing/2014/main" id="{827F2C2B-92CB-3756-4E6A-152A98EE8844}"/>
                  </a:ext>
                </a:extLst>
              </p:cNvPr>
              <p:cNvSpPr/>
              <p:nvPr/>
            </p:nvSpPr>
            <p:spPr>
              <a:xfrm>
                <a:off x="7025613" y="3489258"/>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3" name="椭圆 2">
                <a:extLst>
                  <a:ext uri="{FF2B5EF4-FFF2-40B4-BE49-F238E27FC236}">
                    <a16:creationId xmlns:a16="http://schemas.microsoft.com/office/drawing/2014/main" id="{827F2C2B-92CB-3756-4E6A-152A98EE8844}"/>
                  </a:ext>
                </a:extLst>
              </p:cNvPr>
              <p:cNvSpPr>
                <a:spLocks noRot="1" noChangeAspect="1" noMove="1" noResize="1" noEditPoints="1" noAdjustHandles="1" noChangeArrowheads="1" noChangeShapeType="1" noTextEdit="1"/>
              </p:cNvSpPr>
              <p:nvPr/>
            </p:nvSpPr>
            <p:spPr>
              <a:xfrm>
                <a:off x="7025613" y="3489258"/>
                <a:ext cx="375243" cy="375243"/>
              </a:xfrm>
              <a:prstGeom prst="ellipse">
                <a:avLst/>
              </a:prstGeom>
              <a:blipFill>
                <a:blip r:embed="rId14"/>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1D255B87-7C30-848B-92B2-4229D3C4D633}"/>
                  </a:ext>
                </a:extLst>
              </p:cNvPr>
              <p:cNvSpPr/>
              <p:nvPr/>
            </p:nvSpPr>
            <p:spPr>
              <a:xfrm>
                <a:off x="7018760" y="4735653"/>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5" name="椭圆 4">
                <a:extLst>
                  <a:ext uri="{FF2B5EF4-FFF2-40B4-BE49-F238E27FC236}">
                    <a16:creationId xmlns:a16="http://schemas.microsoft.com/office/drawing/2014/main" id="{1D255B87-7C30-848B-92B2-4229D3C4D633}"/>
                  </a:ext>
                </a:extLst>
              </p:cNvPr>
              <p:cNvSpPr>
                <a:spLocks noRot="1" noChangeAspect="1" noMove="1" noResize="1" noEditPoints="1" noAdjustHandles="1" noChangeArrowheads="1" noChangeShapeType="1" noTextEdit="1"/>
              </p:cNvSpPr>
              <p:nvPr/>
            </p:nvSpPr>
            <p:spPr>
              <a:xfrm>
                <a:off x="7018760" y="4735653"/>
                <a:ext cx="375243" cy="375243"/>
              </a:xfrm>
              <a:prstGeom prst="ellipse">
                <a:avLst/>
              </a:prstGeom>
              <a:blipFill>
                <a:blip r:embed="rId15"/>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4BA9D127-09AE-BD11-C541-81E066D4AC15}"/>
                  </a:ext>
                </a:extLst>
              </p:cNvPr>
              <p:cNvSpPr/>
              <p:nvPr/>
            </p:nvSpPr>
            <p:spPr>
              <a:xfrm>
                <a:off x="8127655" y="3804584"/>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6" name="椭圆 5">
                <a:extLst>
                  <a:ext uri="{FF2B5EF4-FFF2-40B4-BE49-F238E27FC236}">
                    <a16:creationId xmlns:a16="http://schemas.microsoft.com/office/drawing/2014/main" id="{4BA9D127-09AE-BD11-C541-81E066D4AC15}"/>
                  </a:ext>
                </a:extLst>
              </p:cNvPr>
              <p:cNvSpPr>
                <a:spLocks noRot="1" noChangeAspect="1" noMove="1" noResize="1" noEditPoints="1" noAdjustHandles="1" noChangeArrowheads="1" noChangeShapeType="1" noTextEdit="1"/>
              </p:cNvSpPr>
              <p:nvPr/>
            </p:nvSpPr>
            <p:spPr>
              <a:xfrm>
                <a:off x="8127655" y="3804584"/>
                <a:ext cx="375243" cy="375243"/>
              </a:xfrm>
              <a:prstGeom prst="ellipse">
                <a:avLst/>
              </a:prstGeom>
              <a:blipFill>
                <a:blip r:embed="rId16"/>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DBBE4D5A-1D1A-3E25-4E2D-C933B7FD1D2E}"/>
                  </a:ext>
                </a:extLst>
              </p:cNvPr>
              <p:cNvSpPr/>
              <p:nvPr/>
            </p:nvSpPr>
            <p:spPr>
              <a:xfrm>
                <a:off x="5635308" y="3574003"/>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7" name="椭圆 6">
                <a:extLst>
                  <a:ext uri="{FF2B5EF4-FFF2-40B4-BE49-F238E27FC236}">
                    <a16:creationId xmlns:a16="http://schemas.microsoft.com/office/drawing/2014/main" id="{DBBE4D5A-1D1A-3E25-4E2D-C933B7FD1D2E}"/>
                  </a:ext>
                </a:extLst>
              </p:cNvPr>
              <p:cNvSpPr>
                <a:spLocks noRot="1" noChangeAspect="1" noMove="1" noResize="1" noEditPoints="1" noAdjustHandles="1" noChangeArrowheads="1" noChangeShapeType="1" noTextEdit="1"/>
              </p:cNvSpPr>
              <p:nvPr/>
            </p:nvSpPr>
            <p:spPr>
              <a:xfrm>
                <a:off x="5635308" y="3574003"/>
                <a:ext cx="375243" cy="375243"/>
              </a:xfrm>
              <a:prstGeom prst="ellipse">
                <a:avLst/>
              </a:prstGeom>
              <a:blipFill>
                <a:blip r:embed="rId17"/>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BCCBA1C4-2A84-EFBE-1857-5A27A6FBA923}"/>
                  </a:ext>
                </a:extLst>
              </p:cNvPr>
              <p:cNvSpPr/>
              <p:nvPr/>
            </p:nvSpPr>
            <p:spPr>
              <a:xfrm>
                <a:off x="9020032" y="2444465"/>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8" name="椭圆 7">
                <a:extLst>
                  <a:ext uri="{FF2B5EF4-FFF2-40B4-BE49-F238E27FC236}">
                    <a16:creationId xmlns:a16="http://schemas.microsoft.com/office/drawing/2014/main" id="{BCCBA1C4-2A84-EFBE-1857-5A27A6FBA923}"/>
                  </a:ext>
                </a:extLst>
              </p:cNvPr>
              <p:cNvSpPr>
                <a:spLocks noRot="1" noChangeAspect="1" noMove="1" noResize="1" noEditPoints="1" noAdjustHandles="1" noChangeArrowheads="1" noChangeShapeType="1" noTextEdit="1"/>
              </p:cNvSpPr>
              <p:nvPr/>
            </p:nvSpPr>
            <p:spPr>
              <a:xfrm>
                <a:off x="9020032" y="2444465"/>
                <a:ext cx="375243" cy="375243"/>
              </a:xfrm>
              <a:prstGeom prst="ellipse">
                <a:avLst/>
              </a:prstGeom>
              <a:blipFill>
                <a:blip r:embed="rId18"/>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590594F-28F0-C12F-9D18-1B145DFCCBE9}"/>
                  </a:ext>
                </a:extLst>
              </p:cNvPr>
              <p:cNvSpPr/>
              <p:nvPr/>
            </p:nvSpPr>
            <p:spPr>
              <a:xfrm>
                <a:off x="9020033" y="4733913"/>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9" name="椭圆 8">
                <a:extLst>
                  <a:ext uri="{FF2B5EF4-FFF2-40B4-BE49-F238E27FC236}">
                    <a16:creationId xmlns:a16="http://schemas.microsoft.com/office/drawing/2014/main" id="{F590594F-28F0-C12F-9D18-1B145DFCCBE9}"/>
                  </a:ext>
                </a:extLst>
              </p:cNvPr>
              <p:cNvSpPr>
                <a:spLocks noRot="1" noChangeAspect="1" noMove="1" noResize="1" noEditPoints="1" noAdjustHandles="1" noChangeArrowheads="1" noChangeShapeType="1" noTextEdit="1"/>
              </p:cNvSpPr>
              <p:nvPr/>
            </p:nvSpPr>
            <p:spPr>
              <a:xfrm>
                <a:off x="9020033" y="4733913"/>
                <a:ext cx="375243" cy="375243"/>
              </a:xfrm>
              <a:prstGeom prst="ellipse">
                <a:avLst/>
              </a:prstGeom>
              <a:blipFill>
                <a:blip r:embed="rId19"/>
                <a:stretch>
                  <a:fillRect l="-4762" r="-1587"/>
                </a:stretch>
              </a:blipFill>
              <a:ln w="9525">
                <a:solidFill>
                  <a:schemeClr val="accent1"/>
                </a:solidFill>
              </a:ln>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A637CAAD-6E4B-6BFD-4CEF-282B8F7C09AD}"/>
              </a:ext>
            </a:extLst>
          </p:cNvPr>
          <p:cNvCxnSpPr>
            <a:cxnSpLocks/>
            <a:stCxn id="7" idx="7"/>
            <a:endCxn id="2" idx="2"/>
          </p:cNvCxnSpPr>
          <p:nvPr/>
        </p:nvCxnSpPr>
        <p:spPr>
          <a:xfrm flipV="1">
            <a:off x="5955598" y="2632087"/>
            <a:ext cx="1063163" cy="99686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C68CC44-401F-9224-7565-3E14E3A4BBFC}"/>
              </a:ext>
            </a:extLst>
          </p:cNvPr>
          <p:cNvCxnSpPr>
            <a:cxnSpLocks/>
            <a:stCxn id="2" idx="6"/>
            <a:endCxn id="8" idx="2"/>
          </p:cNvCxnSpPr>
          <p:nvPr/>
        </p:nvCxnSpPr>
        <p:spPr>
          <a:xfrm>
            <a:off x="7394004" y="2632087"/>
            <a:ext cx="1626028"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713282D-9C28-AF09-A212-28DFC2A57719}"/>
              </a:ext>
            </a:extLst>
          </p:cNvPr>
          <p:cNvCxnSpPr>
            <a:cxnSpLocks/>
            <a:stCxn id="2" idx="5"/>
            <a:endCxn id="6" idx="1"/>
          </p:cNvCxnSpPr>
          <p:nvPr/>
        </p:nvCxnSpPr>
        <p:spPr>
          <a:xfrm>
            <a:off x="7339051" y="2764755"/>
            <a:ext cx="843557" cy="109478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9A0C2C7-6E54-67E4-1360-2FAE889DC7EE}"/>
              </a:ext>
            </a:extLst>
          </p:cNvPr>
          <p:cNvCxnSpPr>
            <a:cxnSpLocks/>
            <a:stCxn id="6" idx="5"/>
            <a:endCxn id="9" idx="1"/>
          </p:cNvCxnSpPr>
          <p:nvPr/>
        </p:nvCxnSpPr>
        <p:spPr>
          <a:xfrm>
            <a:off x="8447945" y="4124874"/>
            <a:ext cx="627041" cy="66399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A51DA1C-0C03-EC21-6EAC-18C20A2C19C3}"/>
              </a:ext>
            </a:extLst>
          </p:cNvPr>
          <p:cNvCxnSpPr>
            <a:cxnSpLocks/>
            <a:stCxn id="8" idx="4"/>
            <a:endCxn id="9" idx="0"/>
          </p:cNvCxnSpPr>
          <p:nvPr/>
        </p:nvCxnSpPr>
        <p:spPr>
          <a:xfrm>
            <a:off x="9207654" y="2819708"/>
            <a:ext cx="1" cy="1914205"/>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EE407E0-820E-CB7A-5884-70E5EFFC9BC5}"/>
              </a:ext>
            </a:extLst>
          </p:cNvPr>
          <p:cNvCxnSpPr>
            <a:cxnSpLocks/>
            <a:stCxn id="6" idx="3"/>
            <a:endCxn id="5" idx="6"/>
          </p:cNvCxnSpPr>
          <p:nvPr/>
        </p:nvCxnSpPr>
        <p:spPr>
          <a:xfrm flipH="1">
            <a:off x="7394003" y="4124874"/>
            <a:ext cx="788605" cy="798401"/>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E71D963-579F-4AAE-059C-8AC34B37526D}"/>
              </a:ext>
            </a:extLst>
          </p:cNvPr>
          <p:cNvCxnSpPr>
            <a:cxnSpLocks/>
            <a:stCxn id="2" idx="4"/>
            <a:endCxn id="3" idx="0"/>
          </p:cNvCxnSpPr>
          <p:nvPr/>
        </p:nvCxnSpPr>
        <p:spPr>
          <a:xfrm>
            <a:off x="7206383" y="2819708"/>
            <a:ext cx="6852" cy="66955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BCF1693-08BC-0EBC-C202-97481B5CE54F}"/>
              </a:ext>
            </a:extLst>
          </p:cNvPr>
          <p:cNvCxnSpPr>
            <a:cxnSpLocks/>
            <a:stCxn id="6" idx="2"/>
            <a:endCxn id="3" idx="6"/>
          </p:cNvCxnSpPr>
          <p:nvPr/>
        </p:nvCxnSpPr>
        <p:spPr>
          <a:xfrm flipH="1" flipV="1">
            <a:off x="7400856" y="3676880"/>
            <a:ext cx="726799" cy="315326"/>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DF3B652-B672-3999-B142-5B4EA93D2744}"/>
              </a:ext>
            </a:extLst>
          </p:cNvPr>
          <p:cNvSpPr txBox="1"/>
          <p:nvPr/>
        </p:nvSpPr>
        <p:spPr>
          <a:xfrm>
            <a:off x="5822928" y="5675680"/>
            <a:ext cx="4116300"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Simplify with the surrounding rule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9142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An example</a:t>
            </a:r>
            <a:endParaRPr lang="zh-CN" altLang="en-US" dirty="0">
              <a:latin typeface="Arial" panose="020B0604020202020204" pitchFamily="34" charset="0"/>
              <a:cs typeface="Arial" panose="020B0604020202020204" pitchFamily="34" charset="0"/>
            </a:endParaRPr>
          </a:p>
        </p:txBody>
      </p:sp>
      <p:grpSp>
        <p:nvGrpSpPr>
          <p:cNvPr id="19" name="组合 18">
            <a:extLst>
              <a:ext uri="{FF2B5EF4-FFF2-40B4-BE49-F238E27FC236}">
                <a16:creationId xmlns:a16="http://schemas.microsoft.com/office/drawing/2014/main" id="{2F286267-DA80-6BA4-FD7D-998789DF1D5A}"/>
              </a:ext>
            </a:extLst>
          </p:cNvPr>
          <p:cNvGrpSpPr/>
          <p:nvPr/>
        </p:nvGrpSpPr>
        <p:grpSpPr>
          <a:xfrm>
            <a:off x="2319622" y="2868408"/>
            <a:ext cx="2052330" cy="1872352"/>
            <a:chOff x="-62884" y="536087"/>
            <a:chExt cx="2796515" cy="2551276"/>
          </a:xfrm>
        </p:grpSpPr>
        <p:sp>
          <p:nvSpPr>
            <p:cNvPr id="20" name="矩形 19">
              <a:extLst>
                <a:ext uri="{FF2B5EF4-FFF2-40B4-BE49-F238E27FC236}">
                  <a16:creationId xmlns:a16="http://schemas.microsoft.com/office/drawing/2014/main" id="{ACF6F53F-A56C-84AA-92D6-150D6A61A6FB}"/>
                </a:ext>
              </a:extLst>
            </p:cNvPr>
            <p:cNvSpPr/>
            <p:nvPr/>
          </p:nvSpPr>
          <p:spPr>
            <a:xfrm>
              <a:off x="-4255" y="536087"/>
              <a:ext cx="2506951" cy="2551276"/>
            </a:xfrm>
            <a:prstGeom prst="rect">
              <a:avLst/>
            </a:prstGeom>
            <a:solidFill>
              <a:srgbClr val="FFF2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1" name="椭圆 20">
              <a:extLst>
                <a:ext uri="{FF2B5EF4-FFF2-40B4-BE49-F238E27FC236}">
                  <a16:creationId xmlns:a16="http://schemas.microsoft.com/office/drawing/2014/main" id="{C5700BFB-4BA4-9535-3FD0-CAD2219F74BC}"/>
                </a:ext>
              </a:extLst>
            </p:cNvPr>
            <p:cNvSpPr/>
            <p:nvPr/>
          </p:nvSpPr>
          <p:spPr>
            <a:xfrm>
              <a:off x="284412" y="640511"/>
              <a:ext cx="1530123" cy="159978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2" name="矩形 21">
              <a:extLst>
                <a:ext uri="{FF2B5EF4-FFF2-40B4-BE49-F238E27FC236}">
                  <a16:creationId xmlns:a16="http://schemas.microsoft.com/office/drawing/2014/main" id="{596138FF-50F5-B8B0-3400-7E6F9767C795}"/>
                </a:ext>
              </a:extLst>
            </p:cNvPr>
            <p:cNvSpPr/>
            <p:nvPr/>
          </p:nvSpPr>
          <p:spPr>
            <a:xfrm>
              <a:off x="950721" y="888790"/>
              <a:ext cx="626839" cy="74687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24" name="等腰三角形 94">
              <a:extLst>
                <a:ext uri="{FF2B5EF4-FFF2-40B4-BE49-F238E27FC236}">
                  <a16:creationId xmlns:a16="http://schemas.microsoft.com/office/drawing/2014/main" id="{044275B1-FE31-C8D6-38EC-6CCAA6D42C56}"/>
                </a:ext>
              </a:extLst>
            </p:cNvPr>
            <p:cNvSpPr/>
            <p:nvPr/>
          </p:nvSpPr>
          <p:spPr>
            <a:xfrm rot="9287202">
              <a:off x="1768041" y="1387795"/>
              <a:ext cx="965590" cy="1260046"/>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5" name="内容占位符 2">
                  <a:extLst>
                    <a:ext uri="{FF2B5EF4-FFF2-40B4-BE49-F238E27FC236}">
                      <a16:creationId xmlns:a16="http://schemas.microsoft.com/office/drawing/2014/main" id="{81A8CF48-AF01-A712-121D-A2C8399ABFAF}"/>
                    </a:ext>
                  </a:extLst>
                </p:cNvPr>
                <p:cNvSpPr txBox="1">
                  <a:spLocks/>
                </p:cNvSpPr>
                <p:nvPr/>
              </p:nvSpPr>
              <p:spPr>
                <a:xfrm>
                  <a:off x="-62884" y="603791"/>
                  <a:ext cx="509613" cy="481400"/>
                </a:xfrm>
                <a:prstGeom prst="rect">
                  <a:avLst/>
                </a:prstGeom>
                <a:ln>
                  <a:noFill/>
                </a:ln>
              </p:spPr>
              <p:txBody>
                <a:bodyPr vert="horz" lIns="91440" tIns="45719" rIns="91440" bIns="45719"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6" name="内容占位符 2">
                  <a:extLst>
                    <a:ext uri="{FF2B5EF4-FFF2-40B4-BE49-F238E27FC236}">
                      <a16:creationId xmlns:a16="http://schemas.microsoft.com/office/drawing/2014/main" id="{BF94D553-13CD-4018-9B15-97AD006C6272}"/>
                    </a:ext>
                  </a:extLst>
                </p:cNvPr>
                <p:cNvSpPr txBox="1">
                  <a:spLocks noRot="1" noChangeAspect="1" noMove="1" noResize="1" noEditPoints="1" noAdjustHandles="1" noChangeArrowheads="1" noChangeShapeType="1" noTextEdit="1"/>
                </p:cNvSpPr>
                <p:nvPr/>
              </p:nvSpPr>
              <p:spPr>
                <a:xfrm>
                  <a:off x="-62884" y="603791"/>
                  <a:ext cx="509613" cy="481400"/>
                </a:xfrm>
                <a:prstGeom prst="rect">
                  <a:avLst/>
                </a:prstGeom>
                <a:blipFill>
                  <a:blip r:embed="rId7"/>
                  <a:stretch>
                    <a:fillRect r="-48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F8805F5-4AF8-FD25-9949-6CBE9BB7DF93}"/>
                    </a:ext>
                  </a:extLst>
                </p:cNvPr>
                <p:cNvSpPr txBox="1"/>
                <p:nvPr/>
              </p:nvSpPr>
              <p:spPr>
                <a:xfrm>
                  <a:off x="426753" y="1069803"/>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m:oMathPara>
                  </a14:m>
                  <a:endParaRPr lang="zh-CN" altLang="en-US" sz="2000" dirty="0"/>
                </a:p>
              </p:txBody>
            </p:sp>
          </mc:Choice>
          <mc:Fallback xmlns="">
            <p:sp>
              <p:nvSpPr>
                <p:cNvPr id="87" name="文本框 86">
                  <a:extLst>
                    <a:ext uri="{FF2B5EF4-FFF2-40B4-BE49-F238E27FC236}">
                      <a16:creationId xmlns:a16="http://schemas.microsoft.com/office/drawing/2014/main" id="{B1C31615-9BA8-4665-9765-AD4FB49DC236}"/>
                    </a:ext>
                  </a:extLst>
                </p:cNvPr>
                <p:cNvSpPr txBox="1">
                  <a:spLocks noRot="1" noChangeAspect="1" noMove="1" noResize="1" noEditPoints="1" noAdjustHandles="1" noChangeArrowheads="1" noChangeShapeType="1" noTextEdit="1"/>
                </p:cNvSpPr>
                <p:nvPr/>
              </p:nvSpPr>
              <p:spPr>
                <a:xfrm>
                  <a:off x="426753" y="1069803"/>
                  <a:ext cx="642067" cy="400110"/>
                </a:xfrm>
                <a:prstGeom prst="rect">
                  <a:avLst/>
                </a:prstGeom>
                <a:blipFill>
                  <a:blip r:embed="rId8"/>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03D3163-0415-1AFC-5367-0F0F9831CAFD}"/>
                    </a:ext>
                  </a:extLst>
                </p:cNvPr>
                <p:cNvSpPr txBox="1"/>
                <p:nvPr/>
              </p:nvSpPr>
              <p:spPr>
                <a:xfrm>
                  <a:off x="988521" y="108794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oMath>
                    </m:oMathPara>
                  </a14:m>
                  <a:endParaRPr lang="zh-CN" altLang="en-US" sz="2000" dirty="0"/>
                </a:p>
              </p:txBody>
            </p:sp>
          </mc:Choice>
          <mc:Fallback xmlns="">
            <p:sp>
              <p:nvSpPr>
                <p:cNvPr id="88" name="文本框 87">
                  <a:extLst>
                    <a:ext uri="{FF2B5EF4-FFF2-40B4-BE49-F238E27FC236}">
                      <a16:creationId xmlns:a16="http://schemas.microsoft.com/office/drawing/2014/main" id="{6E0790F5-6CF0-428A-ABD1-F56B06D6C66E}"/>
                    </a:ext>
                  </a:extLst>
                </p:cNvPr>
                <p:cNvSpPr txBox="1">
                  <a:spLocks noRot="1" noChangeAspect="1" noMove="1" noResize="1" noEditPoints="1" noAdjustHandles="1" noChangeArrowheads="1" noChangeShapeType="1" noTextEdit="1"/>
                </p:cNvSpPr>
                <p:nvPr/>
              </p:nvSpPr>
              <p:spPr>
                <a:xfrm>
                  <a:off x="988521" y="1087947"/>
                  <a:ext cx="642067" cy="400110"/>
                </a:xfrm>
                <a:prstGeom prst="rect">
                  <a:avLst/>
                </a:prstGeom>
                <a:blipFill>
                  <a:blip r:embed="rId9"/>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A5CB520-5C15-91A1-B5B4-5530CE3BCAF7}"/>
                    </a:ext>
                  </a:extLst>
                </p:cNvPr>
                <p:cNvSpPr txBox="1"/>
                <p:nvPr/>
              </p:nvSpPr>
              <p:spPr>
                <a:xfrm>
                  <a:off x="1852299" y="1683429"/>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4</m:t>
                            </m:r>
                          </m:sub>
                        </m:sSub>
                      </m:oMath>
                    </m:oMathPara>
                  </a14:m>
                  <a:endParaRPr lang="zh-CN" altLang="en-US" sz="2000" dirty="0"/>
                </a:p>
              </p:txBody>
            </p:sp>
          </mc:Choice>
          <mc:Fallback xmlns="">
            <p:sp>
              <p:nvSpPr>
                <p:cNvPr id="89" name="文本框 88">
                  <a:extLst>
                    <a:ext uri="{FF2B5EF4-FFF2-40B4-BE49-F238E27FC236}">
                      <a16:creationId xmlns:a16="http://schemas.microsoft.com/office/drawing/2014/main" id="{B10A2761-F09F-40D9-9A06-AB06E7EB0B98}"/>
                    </a:ext>
                  </a:extLst>
                </p:cNvPr>
                <p:cNvSpPr txBox="1">
                  <a:spLocks noRot="1" noChangeAspect="1" noMove="1" noResize="1" noEditPoints="1" noAdjustHandles="1" noChangeArrowheads="1" noChangeShapeType="1" noTextEdit="1"/>
                </p:cNvSpPr>
                <p:nvPr/>
              </p:nvSpPr>
              <p:spPr>
                <a:xfrm>
                  <a:off x="1852299" y="1683429"/>
                  <a:ext cx="642067" cy="400110"/>
                </a:xfrm>
                <a:prstGeom prst="rect">
                  <a:avLst/>
                </a:prstGeom>
                <a:blipFill>
                  <a:blip r:embed="rId10"/>
                  <a:stretch>
                    <a:fillRect b="-36735"/>
                  </a:stretch>
                </a:blipFill>
              </p:spPr>
              <p:txBody>
                <a:bodyPr/>
                <a:lstStyle/>
                <a:p>
                  <a:r>
                    <a:rPr lang="zh-CN" altLang="en-US">
                      <a:noFill/>
                    </a:rPr>
                    <a:t> </a:t>
                  </a:r>
                </a:p>
              </p:txBody>
            </p:sp>
          </mc:Fallback>
        </mc:AlternateContent>
        <p:sp>
          <p:nvSpPr>
            <p:cNvPr id="29" name="椭圆 28">
              <a:extLst>
                <a:ext uri="{FF2B5EF4-FFF2-40B4-BE49-F238E27FC236}">
                  <a16:creationId xmlns:a16="http://schemas.microsoft.com/office/drawing/2014/main" id="{A8E26127-197A-2993-1146-710575584AC3}"/>
                </a:ext>
              </a:extLst>
            </p:cNvPr>
            <p:cNvSpPr/>
            <p:nvPr/>
          </p:nvSpPr>
          <p:spPr>
            <a:xfrm>
              <a:off x="254823" y="1677669"/>
              <a:ext cx="1347930" cy="134793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0F41B83-E60A-866E-6AF9-4C82FE4AC4F4}"/>
                    </a:ext>
                  </a:extLst>
                </p:cNvPr>
                <p:cNvSpPr txBox="1"/>
                <p:nvPr/>
              </p:nvSpPr>
              <p:spPr>
                <a:xfrm>
                  <a:off x="646688" y="173337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5</m:t>
                            </m:r>
                          </m:sub>
                        </m:sSub>
                      </m:oMath>
                    </m:oMathPara>
                  </a14:m>
                  <a:endParaRPr lang="zh-CN" altLang="en-US" sz="2000" dirty="0"/>
                </a:p>
              </p:txBody>
            </p:sp>
          </mc:Choice>
          <mc:Fallback xmlns="">
            <p:sp>
              <p:nvSpPr>
                <p:cNvPr id="91" name="文本框 90">
                  <a:extLst>
                    <a:ext uri="{FF2B5EF4-FFF2-40B4-BE49-F238E27FC236}">
                      <a16:creationId xmlns:a16="http://schemas.microsoft.com/office/drawing/2014/main" id="{B8FBAC8D-3D45-4FC3-B4A8-37E853D9312A}"/>
                    </a:ext>
                  </a:extLst>
                </p:cNvPr>
                <p:cNvSpPr txBox="1">
                  <a:spLocks noRot="1" noChangeAspect="1" noMove="1" noResize="1" noEditPoints="1" noAdjustHandles="1" noChangeArrowheads="1" noChangeShapeType="1" noTextEdit="1"/>
                </p:cNvSpPr>
                <p:nvPr/>
              </p:nvSpPr>
              <p:spPr>
                <a:xfrm>
                  <a:off x="646688" y="1733377"/>
                  <a:ext cx="642067" cy="400110"/>
                </a:xfrm>
                <a:prstGeom prst="rect">
                  <a:avLst/>
                </a:prstGeom>
                <a:blipFill>
                  <a:blip r:embed="rId11"/>
                  <a:stretch>
                    <a:fillRect b="-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98FAA50-CF5A-8770-42FA-DAC672F76FE8}"/>
                    </a:ext>
                  </a:extLst>
                </p:cNvPr>
                <p:cNvSpPr txBox="1"/>
                <p:nvPr/>
              </p:nvSpPr>
              <p:spPr>
                <a:xfrm>
                  <a:off x="639654" y="2357404"/>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6</m:t>
                            </m:r>
                          </m:sub>
                        </m:sSub>
                      </m:oMath>
                    </m:oMathPara>
                  </a14:m>
                  <a:endParaRPr lang="zh-CN" altLang="en-US" sz="2000" dirty="0"/>
                </a:p>
              </p:txBody>
            </p:sp>
          </mc:Choice>
          <mc:Fallback xmlns="">
            <p:sp>
              <p:nvSpPr>
                <p:cNvPr id="92" name="文本框 91">
                  <a:extLst>
                    <a:ext uri="{FF2B5EF4-FFF2-40B4-BE49-F238E27FC236}">
                      <a16:creationId xmlns:a16="http://schemas.microsoft.com/office/drawing/2014/main" id="{52997333-BEF2-40BA-A1E3-8D620F32D7CE}"/>
                    </a:ext>
                  </a:extLst>
                </p:cNvPr>
                <p:cNvSpPr txBox="1">
                  <a:spLocks noRot="1" noChangeAspect="1" noMove="1" noResize="1" noEditPoints="1" noAdjustHandles="1" noChangeArrowheads="1" noChangeShapeType="1" noTextEdit="1"/>
                </p:cNvSpPr>
                <p:nvPr/>
              </p:nvSpPr>
              <p:spPr>
                <a:xfrm>
                  <a:off x="639654" y="2357404"/>
                  <a:ext cx="642067" cy="400110"/>
                </a:xfrm>
                <a:prstGeom prst="rect">
                  <a:avLst/>
                </a:prstGeom>
                <a:blipFill>
                  <a:blip r:embed="rId12"/>
                  <a:stretch>
                    <a:fillRect b="-39583"/>
                  </a:stretch>
                </a:blipFill>
              </p:spPr>
              <p:txBody>
                <a:bodyPr/>
                <a:lstStyle/>
                <a:p>
                  <a:r>
                    <a:rPr lang="zh-CN" altLang="en-US">
                      <a:noFill/>
                    </a:rPr>
                    <a:t> </a:t>
                  </a:r>
                </a:p>
              </p:txBody>
            </p:sp>
          </mc:Fallback>
        </mc:AlternateContent>
      </p:grpSp>
      <p:sp>
        <p:nvSpPr>
          <p:cNvPr id="32" name="箭头: 右 31">
            <a:extLst>
              <a:ext uri="{FF2B5EF4-FFF2-40B4-BE49-F238E27FC236}">
                <a16:creationId xmlns:a16="http://schemas.microsoft.com/office/drawing/2014/main" id="{E9910B32-97E6-BC39-C176-2F73297BCC89}"/>
              </a:ext>
            </a:extLst>
          </p:cNvPr>
          <p:cNvSpPr/>
          <p:nvPr/>
        </p:nvSpPr>
        <p:spPr>
          <a:xfrm>
            <a:off x="4552092" y="3590952"/>
            <a:ext cx="71678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A068C01-C2EF-3E85-391D-2C8EE464A98C}"/>
              </a:ext>
            </a:extLst>
          </p:cNvPr>
          <p:cNvSpPr txBox="1"/>
          <p:nvPr/>
        </p:nvSpPr>
        <p:spPr>
          <a:xfrm>
            <a:off x="2252772" y="5676158"/>
            <a:ext cx="207116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64" name="椭圆 263">
                <a:extLst>
                  <a:ext uri="{FF2B5EF4-FFF2-40B4-BE49-F238E27FC236}">
                    <a16:creationId xmlns:a16="http://schemas.microsoft.com/office/drawing/2014/main" id="{E518E853-A013-5938-41F0-E0866D018B2E}"/>
                  </a:ext>
                </a:extLst>
              </p:cNvPr>
              <p:cNvSpPr/>
              <p:nvPr/>
            </p:nvSpPr>
            <p:spPr>
              <a:xfrm>
                <a:off x="7018761" y="2444465"/>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264" name="椭圆 263">
                <a:extLst>
                  <a:ext uri="{FF2B5EF4-FFF2-40B4-BE49-F238E27FC236}">
                    <a16:creationId xmlns:a16="http://schemas.microsoft.com/office/drawing/2014/main" id="{E518E853-A013-5938-41F0-E0866D018B2E}"/>
                  </a:ext>
                </a:extLst>
              </p:cNvPr>
              <p:cNvSpPr>
                <a:spLocks noRot="1" noChangeAspect="1" noMove="1" noResize="1" noEditPoints="1" noAdjustHandles="1" noChangeArrowheads="1" noChangeShapeType="1" noTextEdit="1"/>
              </p:cNvSpPr>
              <p:nvPr/>
            </p:nvSpPr>
            <p:spPr>
              <a:xfrm>
                <a:off x="7018761" y="2444465"/>
                <a:ext cx="375243" cy="375243"/>
              </a:xfrm>
              <a:prstGeom prst="ellipse">
                <a:avLst/>
              </a:prstGeom>
              <a:blipFill>
                <a:blip r:embed="rId13"/>
                <a:stretch>
                  <a:fillRect l="-3125"/>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5" name="椭圆 264">
                <a:extLst>
                  <a:ext uri="{FF2B5EF4-FFF2-40B4-BE49-F238E27FC236}">
                    <a16:creationId xmlns:a16="http://schemas.microsoft.com/office/drawing/2014/main" id="{13671521-2C71-1F7F-030E-10EB6D05DFA2}"/>
                  </a:ext>
                </a:extLst>
              </p:cNvPr>
              <p:cNvSpPr/>
              <p:nvPr/>
            </p:nvSpPr>
            <p:spPr>
              <a:xfrm>
                <a:off x="7025613" y="3489258"/>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265" name="椭圆 264">
                <a:extLst>
                  <a:ext uri="{FF2B5EF4-FFF2-40B4-BE49-F238E27FC236}">
                    <a16:creationId xmlns:a16="http://schemas.microsoft.com/office/drawing/2014/main" id="{13671521-2C71-1F7F-030E-10EB6D05DFA2}"/>
                  </a:ext>
                </a:extLst>
              </p:cNvPr>
              <p:cNvSpPr>
                <a:spLocks noRot="1" noChangeAspect="1" noMove="1" noResize="1" noEditPoints="1" noAdjustHandles="1" noChangeArrowheads="1" noChangeShapeType="1" noTextEdit="1"/>
              </p:cNvSpPr>
              <p:nvPr/>
            </p:nvSpPr>
            <p:spPr>
              <a:xfrm>
                <a:off x="7025613" y="3489258"/>
                <a:ext cx="375243" cy="375243"/>
              </a:xfrm>
              <a:prstGeom prst="ellipse">
                <a:avLst/>
              </a:prstGeom>
              <a:blipFill>
                <a:blip r:embed="rId14"/>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6" name="椭圆 265">
                <a:extLst>
                  <a:ext uri="{FF2B5EF4-FFF2-40B4-BE49-F238E27FC236}">
                    <a16:creationId xmlns:a16="http://schemas.microsoft.com/office/drawing/2014/main" id="{C7B85BB7-FDB5-75FD-2AEE-7C92BEA05E90}"/>
                  </a:ext>
                </a:extLst>
              </p:cNvPr>
              <p:cNvSpPr/>
              <p:nvPr/>
            </p:nvSpPr>
            <p:spPr>
              <a:xfrm>
                <a:off x="7018760" y="4735653"/>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266" name="椭圆 265">
                <a:extLst>
                  <a:ext uri="{FF2B5EF4-FFF2-40B4-BE49-F238E27FC236}">
                    <a16:creationId xmlns:a16="http://schemas.microsoft.com/office/drawing/2014/main" id="{C7B85BB7-FDB5-75FD-2AEE-7C92BEA05E90}"/>
                  </a:ext>
                </a:extLst>
              </p:cNvPr>
              <p:cNvSpPr>
                <a:spLocks noRot="1" noChangeAspect="1" noMove="1" noResize="1" noEditPoints="1" noAdjustHandles="1" noChangeArrowheads="1" noChangeShapeType="1" noTextEdit="1"/>
              </p:cNvSpPr>
              <p:nvPr/>
            </p:nvSpPr>
            <p:spPr>
              <a:xfrm>
                <a:off x="7018760" y="4735653"/>
                <a:ext cx="375243" cy="375243"/>
              </a:xfrm>
              <a:prstGeom prst="ellipse">
                <a:avLst/>
              </a:prstGeom>
              <a:blipFill>
                <a:blip r:embed="rId15"/>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椭圆 266">
                <a:extLst>
                  <a:ext uri="{FF2B5EF4-FFF2-40B4-BE49-F238E27FC236}">
                    <a16:creationId xmlns:a16="http://schemas.microsoft.com/office/drawing/2014/main" id="{173B8D1E-BDBC-048B-C02B-1D7BAA42ABFF}"/>
                  </a:ext>
                </a:extLst>
              </p:cNvPr>
              <p:cNvSpPr/>
              <p:nvPr/>
            </p:nvSpPr>
            <p:spPr>
              <a:xfrm>
                <a:off x="8127655" y="3804584"/>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67" name="椭圆 266">
                <a:extLst>
                  <a:ext uri="{FF2B5EF4-FFF2-40B4-BE49-F238E27FC236}">
                    <a16:creationId xmlns:a16="http://schemas.microsoft.com/office/drawing/2014/main" id="{173B8D1E-BDBC-048B-C02B-1D7BAA42ABFF}"/>
                  </a:ext>
                </a:extLst>
              </p:cNvPr>
              <p:cNvSpPr>
                <a:spLocks noRot="1" noChangeAspect="1" noMove="1" noResize="1" noEditPoints="1" noAdjustHandles="1" noChangeArrowheads="1" noChangeShapeType="1" noTextEdit="1"/>
              </p:cNvSpPr>
              <p:nvPr/>
            </p:nvSpPr>
            <p:spPr>
              <a:xfrm>
                <a:off x="8127655" y="3804584"/>
                <a:ext cx="375243" cy="375243"/>
              </a:xfrm>
              <a:prstGeom prst="ellipse">
                <a:avLst/>
              </a:prstGeom>
              <a:blipFill>
                <a:blip r:embed="rId16"/>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8" name="椭圆 267">
                <a:extLst>
                  <a:ext uri="{FF2B5EF4-FFF2-40B4-BE49-F238E27FC236}">
                    <a16:creationId xmlns:a16="http://schemas.microsoft.com/office/drawing/2014/main" id="{BD6E4035-0FBD-10B2-08D7-0E846BBC48E0}"/>
                  </a:ext>
                </a:extLst>
              </p:cNvPr>
              <p:cNvSpPr/>
              <p:nvPr/>
            </p:nvSpPr>
            <p:spPr>
              <a:xfrm>
                <a:off x="5635308" y="3574003"/>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268" name="椭圆 267">
                <a:extLst>
                  <a:ext uri="{FF2B5EF4-FFF2-40B4-BE49-F238E27FC236}">
                    <a16:creationId xmlns:a16="http://schemas.microsoft.com/office/drawing/2014/main" id="{BD6E4035-0FBD-10B2-08D7-0E846BBC48E0}"/>
                  </a:ext>
                </a:extLst>
              </p:cNvPr>
              <p:cNvSpPr>
                <a:spLocks noRot="1" noChangeAspect="1" noMove="1" noResize="1" noEditPoints="1" noAdjustHandles="1" noChangeArrowheads="1" noChangeShapeType="1" noTextEdit="1"/>
              </p:cNvSpPr>
              <p:nvPr/>
            </p:nvSpPr>
            <p:spPr>
              <a:xfrm>
                <a:off x="5635308" y="3574003"/>
                <a:ext cx="375243" cy="375243"/>
              </a:xfrm>
              <a:prstGeom prst="ellipse">
                <a:avLst/>
              </a:prstGeom>
              <a:blipFill>
                <a:blip r:embed="rId17"/>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椭圆 268">
                <a:extLst>
                  <a:ext uri="{FF2B5EF4-FFF2-40B4-BE49-F238E27FC236}">
                    <a16:creationId xmlns:a16="http://schemas.microsoft.com/office/drawing/2014/main" id="{22BC64A1-CDC5-4C80-602F-F4646193BAE9}"/>
                  </a:ext>
                </a:extLst>
              </p:cNvPr>
              <p:cNvSpPr/>
              <p:nvPr/>
            </p:nvSpPr>
            <p:spPr>
              <a:xfrm>
                <a:off x="9020032" y="2444465"/>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269" name="椭圆 268">
                <a:extLst>
                  <a:ext uri="{FF2B5EF4-FFF2-40B4-BE49-F238E27FC236}">
                    <a16:creationId xmlns:a16="http://schemas.microsoft.com/office/drawing/2014/main" id="{22BC64A1-CDC5-4C80-602F-F4646193BAE9}"/>
                  </a:ext>
                </a:extLst>
              </p:cNvPr>
              <p:cNvSpPr>
                <a:spLocks noRot="1" noChangeAspect="1" noMove="1" noResize="1" noEditPoints="1" noAdjustHandles="1" noChangeArrowheads="1" noChangeShapeType="1" noTextEdit="1"/>
              </p:cNvSpPr>
              <p:nvPr/>
            </p:nvSpPr>
            <p:spPr>
              <a:xfrm>
                <a:off x="9020032" y="2444465"/>
                <a:ext cx="375243" cy="375243"/>
              </a:xfrm>
              <a:prstGeom prst="ellipse">
                <a:avLst/>
              </a:prstGeom>
              <a:blipFill>
                <a:blip r:embed="rId18"/>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0" name="椭圆 269">
                <a:extLst>
                  <a:ext uri="{FF2B5EF4-FFF2-40B4-BE49-F238E27FC236}">
                    <a16:creationId xmlns:a16="http://schemas.microsoft.com/office/drawing/2014/main" id="{A92AAB03-66A7-B9C5-4B37-2C8AEB30B4A4}"/>
                  </a:ext>
                </a:extLst>
              </p:cNvPr>
              <p:cNvSpPr/>
              <p:nvPr/>
            </p:nvSpPr>
            <p:spPr>
              <a:xfrm>
                <a:off x="9020033" y="4733913"/>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270" name="椭圆 269">
                <a:extLst>
                  <a:ext uri="{FF2B5EF4-FFF2-40B4-BE49-F238E27FC236}">
                    <a16:creationId xmlns:a16="http://schemas.microsoft.com/office/drawing/2014/main" id="{A92AAB03-66A7-B9C5-4B37-2C8AEB30B4A4}"/>
                  </a:ext>
                </a:extLst>
              </p:cNvPr>
              <p:cNvSpPr>
                <a:spLocks noRot="1" noChangeAspect="1" noMove="1" noResize="1" noEditPoints="1" noAdjustHandles="1" noChangeArrowheads="1" noChangeShapeType="1" noTextEdit="1"/>
              </p:cNvSpPr>
              <p:nvPr/>
            </p:nvSpPr>
            <p:spPr>
              <a:xfrm>
                <a:off x="9020033" y="4733913"/>
                <a:ext cx="375243" cy="375243"/>
              </a:xfrm>
              <a:prstGeom prst="ellipse">
                <a:avLst/>
              </a:prstGeom>
              <a:blipFill>
                <a:blip r:embed="rId19"/>
                <a:stretch>
                  <a:fillRect l="-4762" r="-1587"/>
                </a:stretch>
              </a:blipFill>
              <a:ln w="9525">
                <a:solidFill>
                  <a:schemeClr val="accent1"/>
                </a:solidFill>
              </a:ln>
            </p:spPr>
            <p:txBody>
              <a:bodyPr/>
              <a:lstStyle/>
              <a:p>
                <a:r>
                  <a:rPr lang="zh-CN" altLang="en-US">
                    <a:noFill/>
                  </a:rPr>
                  <a:t> </a:t>
                </a:r>
              </a:p>
            </p:txBody>
          </p:sp>
        </mc:Fallback>
      </mc:AlternateContent>
      <p:cxnSp>
        <p:nvCxnSpPr>
          <p:cNvPr id="273" name="直接连接符 272">
            <a:extLst>
              <a:ext uri="{FF2B5EF4-FFF2-40B4-BE49-F238E27FC236}">
                <a16:creationId xmlns:a16="http://schemas.microsoft.com/office/drawing/2014/main" id="{06F900C6-A7E2-CA51-DA38-F1D34DD67678}"/>
              </a:ext>
            </a:extLst>
          </p:cNvPr>
          <p:cNvCxnSpPr>
            <a:cxnSpLocks/>
            <a:stCxn id="268" idx="7"/>
            <a:endCxn id="264" idx="2"/>
          </p:cNvCxnSpPr>
          <p:nvPr/>
        </p:nvCxnSpPr>
        <p:spPr>
          <a:xfrm flipV="1">
            <a:off x="5955598" y="2632087"/>
            <a:ext cx="1063163" cy="99686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A2407388-BDE1-4139-DC0F-6875CD52D804}"/>
              </a:ext>
            </a:extLst>
          </p:cNvPr>
          <p:cNvCxnSpPr>
            <a:cxnSpLocks/>
            <a:stCxn id="264" idx="6"/>
            <a:endCxn id="269" idx="2"/>
          </p:cNvCxnSpPr>
          <p:nvPr/>
        </p:nvCxnSpPr>
        <p:spPr>
          <a:xfrm>
            <a:off x="7394004" y="2632087"/>
            <a:ext cx="1626028"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10A471F9-57DF-24C6-C06B-065DC00F42B1}"/>
              </a:ext>
            </a:extLst>
          </p:cNvPr>
          <p:cNvCxnSpPr>
            <a:cxnSpLocks/>
            <a:stCxn id="264" idx="5"/>
            <a:endCxn id="267" idx="1"/>
          </p:cNvCxnSpPr>
          <p:nvPr/>
        </p:nvCxnSpPr>
        <p:spPr>
          <a:xfrm>
            <a:off x="7339051" y="2764755"/>
            <a:ext cx="843557" cy="109478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A9B2BF5E-3BA5-2C43-E293-F0A7DC043AAA}"/>
              </a:ext>
            </a:extLst>
          </p:cNvPr>
          <p:cNvCxnSpPr>
            <a:cxnSpLocks/>
            <a:stCxn id="267" idx="5"/>
            <a:endCxn id="270" idx="1"/>
          </p:cNvCxnSpPr>
          <p:nvPr/>
        </p:nvCxnSpPr>
        <p:spPr>
          <a:xfrm>
            <a:off x="8447945" y="4124874"/>
            <a:ext cx="627041" cy="663992"/>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C1B219A4-FEB2-4DA2-E5AE-7DD76CCDEF15}"/>
              </a:ext>
            </a:extLst>
          </p:cNvPr>
          <p:cNvCxnSpPr>
            <a:cxnSpLocks/>
            <a:stCxn id="269" idx="4"/>
            <a:endCxn id="270" idx="0"/>
          </p:cNvCxnSpPr>
          <p:nvPr/>
        </p:nvCxnSpPr>
        <p:spPr>
          <a:xfrm>
            <a:off x="9207654" y="2819708"/>
            <a:ext cx="1" cy="1914205"/>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61651B0F-CE4D-AED2-70BD-79D5E5025B48}"/>
              </a:ext>
            </a:extLst>
          </p:cNvPr>
          <p:cNvCxnSpPr>
            <a:cxnSpLocks/>
            <a:stCxn id="267" idx="3"/>
            <a:endCxn id="266" idx="6"/>
          </p:cNvCxnSpPr>
          <p:nvPr/>
        </p:nvCxnSpPr>
        <p:spPr>
          <a:xfrm flipH="1">
            <a:off x="7394003" y="4124874"/>
            <a:ext cx="788605" cy="798401"/>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D2F5AE14-4077-B7B5-C4C5-AEE902B5A572}"/>
              </a:ext>
            </a:extLst>
          </p:cNvPr>
          <p:cNvCxnSpPr>
            <a:cxnSpLocks/>
            <a:stCxn id="264" idx="4"/>
            <a:endCxn id="265" idx="0"/>
          </p:cNvCxnSpPr>
          <p:nvPr/>
        </p:nvCxnSpPr>
        <p:spPr>
          <a:xfrm>
            <a:off x="7206383" y="2819708"/>
            <a:ext cx="6852" cy="66955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9622525-961E-EB03-3439-6312DB41E12B}"/>
              </a:ext>
            </a:extLst>
          </p:cNvPr>
          <p:cNvSpPr txBox="1"/>
          <p:nvPr/>
        </p:nvSpPr>
        <p:spPr>
          <a:xfrm>
            <a:off x="5448278" y="5675680"/>
            <a:ext cx="4222772"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Simplify with the adj. strength rule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919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1.2 Enumerating the region support. trees</a:t>
            </a:r>
            <a:endParaRPr lang="zh-CN" altLang="en-US" dirty="0">
              <a:latin typeface="Arial" panose="020B0604020202020204" pitchFamily="34" charset="0"/>
              <a:cs typeface="Arial" panose="020B0604020202020204" pitchFamily="34" charset="0"/>
            </a:endParaRPr>
          </a:p>
        </p:txBody>
      </p:sp>
      <p:sp>
        <p:nvSpPr>
          <p:cNvPr id="44" name="内容占位符 2">
            <a:extLst>
              <a:ext uri="{FF2B5EF4-FFF2-40B4-BE49-F238E27FC236}">
                <a16:creationId xmlns:a16="http://schemas.microsoft.com/office/drawing/2014/main" id="{DF36A27F-C1BE-1421-C3C6-5E2437876C5C}"/>
              </a:ext>
            </a:extLst>
          </p:cNvPr>
          <p:cNvSpPr>
            <a:spLocks noGrp="1"/>
          </p:cNvSpPr>
          <p:nvPr>
            <p:ph idx="1"/>
          </p:nvPr>
        </p:nvSpPr>
        <p:spPr>
          <a:xfrm>
            <a:off x="838200" y="1825626"/>
            <a:ext cx="10915650" cy="1022338"/>
          </a:xfrm>
        </p:spPr>
        <p:txBody>
          <a:bodyPr>
            <a:normAutofit/>
          </a:bodyPr>
          <a:lstStyle/>
          <a:p>
            <a:pPr algn="just"/>
            <a:r>
              <a:rPr lang="en-US" altLang="zh-CN" kern="0" dirty="0">
                <a:latin typeface="Arial" panose="020B0604020202020204" pitchFamily="34" charset="0"/>
                <a:ea typeface="ＭＳ Ｐゴシック"/>
                <a:cs typeface="Arial" panose="020B0604020202020204" pitchFamily="34" charset="0"/>
              </a:rPr>
              <a:t>Enumerating the spanning trees (region supporting trees) from the simplified region adjacency graph.</a:t>
            </a:r>
          </a:p>
        </p:txBody>
      </p:sp>
      <p:grpSp>
        <p:nvGrpSpPr>
          <p:cNvPr id="19" name="组合 18">
            <a:extLst>
              <a:ext uri="{FF2B5EF4-FFF2-40B4-BE49-F238E27FC236}">
                <a16:creationId xmlns:a16="http://schemas.microsoft.com/office/drawing/2014/main" id="{75AAED89-7397-2986-C912-4441226B3846}"/>
              </a:ext>
            </a:extLst>
          </p:cNvPr>
          <p:cNvGrpSpPr/>
          <p:nvPr/>
        </p:nvGrpSpPr>
        <p:grpSpPr>
          <a:xfrm>
            <a:off x="1186691" y="3294021"/>
            <a:ext cx="2052330" cy="1872352"/>
            <a:chOff x="-62884" y="536087"/>
            <a:chExt cx="2796515" cy="2551276"/>
          </a:xfrm>
        </p:grpSpPr>
        <p:sp>
          <p:nvSpPr>
            <p:cNvPr id="20" name="矩形 19">
              <a:extLst>
                <a:ext uri="{FF2B5EF4-FFF2-40B4-BE49-F238E27FC236}">
                  <a16:creationId xmlns:a16="http://schemas.microsoft.com/office/drawing/2014/main" id="{6DCE8C15-3415-219F-8DB1-6F27FA980563}"/>
                </a:ext>
              </a:extLst>
            </p:cNvPr>
            <p:cNvSpPr/>
            <p:nvPr/>
          </p:nvSpPr>
          <p:spPr>
            <a:xfrm>
              <a:off x="-4255" y="536087"/>
              <a:ext cx="2506951" cy="2551276"/>
            </a:xfrm>
            <a:prstGeom prst="rect">
              <a:avLst/>
            </a:prstGeom>
            <a:solidFill>
              <a:srgbClr val="FFF2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1" name="椭圆 20">
              <a:extLst>
                <a:ext uri="{FF2B5EF4-FFF2-40B4-BE49-F238E27FC236}">
                  <a16:creationId xmlns:a16="http://schemas.microsoft.com/office/drawing/2014/main" id="{7E7D07F2-26E4-1728-C8B4-68491FBFA70F}"/>
                </a:ext>
              </a:extLst>
            </p:cNvPr>
            <p:cNvSpPr/>
            <p:nvPr/>
          </p:nvSpPr>
          <p:spPr>
            <a:xfrm>
              <a:off x="284412" y="640511"/>
              <a:ext cx="1530123" cy="159978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2" name="矩形 21">
              <a:extLst>
                <a:ext uri="{FF2B5EF4-FFF2-40B4-BE49-F238E27FC236}">
                  <a16:creationId xmlns:a16="http://schemas.microsoft.com/office/drawing/2014/main" id="{D037F959-A0E6-D200-84E0-A10A01919CA0}"/>
                </a:ext>
              </a:extLst>
            </p:cNvPr>
            <p:cNvSpPr/>
            <p:nvPr/>
          </p:nvSpPr>
          <p:spPr>
            <a:xfrm>
              <a:off x="950721" y="888790"/>
              <a:ext cx="626839" cy="74687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23" name="等腰三角形 94">
              <a:extLst>
                <a:ext uri="{FF2B5EF4-FFF2-40B4-BE49-F238E27FC236}">
                  <a16:creationId xmlns:a16="http://schemas.microsoft.com/office/drawing/2014/main" id="{B733B38A-3E36-73BB-2E7D-82C9AACD6B90}"/>
                </a:ext>
              </a:extLst>
            </p:cNvPr>
            <p:cNvSpPr/>
            <p:nvPr/>
          </p:nvSpPr>
          <p:spPr>
            <a:xfrm rot="9287202">
              <a:off x="1768041" y="1387795"/>
              <a:ext cx="965590" cy="1260046"/>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4" name="内容占位符 2">
                  <a:extLst>
                    <a:ext uri="{FF2B5EF4-FFF2-40B4-BE49-F238E27FC236}">
                      <a16:creationId xmlns:a16="http://schemas.microsoft.com/office/drawing/2014/main" id="{12882433-5364-1554-3BAF-999EA69F80F1}"/>
                    </a:ext>
                  </a:extLst>
                </p:cNvPr>
                <p:cNvSpPr txBox="1">
                  <a:spLocks/>
                </p:cNvSpPr>
                <p:nvPr/>
              </p:nvSpPr>
              <p:spPr>
                <a:xfrm>
                  <a:off x="-62884" y="603791"/>
                  <a:ext cx="509613" cy="481400"/>
                </a:xfrm>
                <a:prstGeom prst="rect">
                  <a:avLst/>
                </a:prstGeom>
                <a:ln>
                  <a:noFill/>
                </a:ln>
              </p:spPr>
              <p:txBody>
                <a:bodyPr vert="horz" lIns="91440" tIns="45719" rIns="91440" bIns="45719"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6" name="内容占位符 2">
                  <a:extLst>
                    <a:ext uri="{FF2B5EF4-FFF2-40B4-BE49-F238E27FC236}">
                      <a16:creationId xmlns:a16="http://schemas.microsoft.com/office/drawing/2014/main" id="{BF94D553-13CD-4018-9B15-97AD006C6272}"/>
                    </a:ext>
                  </a:extLst>
                </p:cNvPr>
                <p:cNvSpPr txBox="1">
                  <a:spLocks noRot="1" noChangeAspect="1" noMove="1" noResize="1" noEditPoints="1" noAdjustHandles="1" noChangeArrowheads="1" noChangeShapeType="1" noTextEdit="1"/>
                </p:cNvSpPr>
                <p:nvPr/>
              </p:nvSpPr>
              <p:spPr>
                <a:xfrm>
                  <a:off x="-62884" y="603791"/>
                  <a:ext cx="509613" cy="481400"/>
                </a:xfrm>
                <a:prstGeom prst="rect">
                  <a:avLst/>
                </a:prstGeom>
                <a:blipFill>
                  <a:blip r:embed="rId7"/>
                  <a:stretch>
                    <a:fillRect r="-48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DA85595-55ED-2171-DFE4-B6CECD40A338}"/>
                    </a:ext>
                  </a:extLst>
                </p:cNvPr>
                <p:cNvSpPr txBox="1"/>
                <p:nvPr/>
              </p:nvSpPr>
              <p:spPr>
                <a:xfrm>
                  <a:off x="426753" y="1069803"/>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m:oMathPara>
                  </a14:m>
                  <a:endParaRPr lang="zh-CN" altLang="en-US" sz="2000" dirty="0"/>
                </a:p>
              </p:txBody>
            </p:sp>
          </mc:Choice>
          <mc:Fallback xmlns="">
            <p:sp>
              <p:nvSpPr>
                <p:cNvPr id="87" name="文本框 86">
                  <a:extLst>
                    <a:ext uri="{FF2B5EF4-FFF2-40B4-BE49-F238E27FC236}">
                      <a16:creationId xmlns:a16="http://schemas.microsoft.com/office/drawing/2014/main" id="{B1C31615-9BA8-4665-9765-AD4FB49DC236}"/>
                    </a:ext>
                  </a:extLst>
                </p:cNvPr>
                <p:cNvSpPr txBox="1">
                  <a:spLocks noRot="1" noChangeAspect="1" noMove="1" noResize="1" noEditPoints="1" noAdjustHandles="1" noChangeArrowheads="1" noChangeShapeType="1" noTextEdit="1"/>
                </p:cNvSpPr>
                <p:nvPr/>
              </p:nvSpPr>
              <p:spPr>
                <a:xfrm>
                  <a:off x="426753" y="1069803"/>
                  <a:ext cx="642067" cy="400110"/>
                </a:xfrm>
                <a:prstGeom prst="rect">
                  <a:avLst/>
                </a:prstGeom>
                <a:blipFill>
                  <a:blip r:embed="rId8"/>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57C2E59-2D34-6158-D5DB-788DE2EC0FA3}"/>
                    </a:ext>
                  </a:extLst>
                </p:cNvPr>
                <p:cNvSpPr txBox="1"/>
                <p:nvPr/>
              </p:nvSpPr>
              <p:spPr>
                <a:xfrm>
                  <a:off x="988521" y="108794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oMath>
                    </m:oMathPara>
                  </a14:m>
                  <a:endParaRPr lang="zh-CN" altLang="en-US" sz="2000" dirty="0"/>
                </a:p>
              </p:txBody>
            </p:sp>
          </mc:Choice>
          <mc:Fallback xmlns="">
            <p:sp>
              <p:nvSpPr>
                <p:cNvPr id="88" name="文本框 87">
                  <a:extLst>
                    <a:ext uri="{FF2B5EF4-FFF2-40B4-BE49-F238E27FC236}">
                      <a16:creationId xmlns:a16="http://schemas.microsoft.com/office/drawing/2014/main" id="{6E0790F5-6CF0-428A-ABD1-F56B06D6C66E}"/>
                    </a:ext>
                  </a:extLst>
                </p:cNvPr>
                <p:cNvSpPr txBox="1">
                  <a:spLocks noRot="1" noChangeAspect="1" noMove="1" noResize="1" noEditPoints="1" noAdjustHandles="1" noChangeArrowheads="1" noChangeShapeType="1" noTextEdit="1"/>
                </p:cNvSpPr>
                <p:nvPr/>
              </p:nvSpPr>
              <p:spPr>
                <a:xfrm>
                  <a:off x="988521" y="1087947"/>
                  <a:ext cx="642067" cy="400110"/>
                </a:xfrm>
                <a:prstGeom prst="rect">
                  <a:avLst/>
                </a:prstGeom>
                <a:blipFill>
                  <a:blip r:embed="rId9"/>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6BCA16F-431B-8D85-2D88-E47C1734B680}"/>
                    </a:ext>
                  </a:extLst>
                </p:cNvPr>
                <p:cNvSpPr txBox="1"/>
                <p:nvPr/>
              </p:nvSpPr>
              <p:spPr>
                <a:xfrm>
                  <a:off x="1852299" y="1683429"/>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4</m:t>
                            </m:r>
                          </m:sub>
                        </m:sSub>
                      </m:oMath>
                    </m:oMathPara>
                  </a14:m>
                  <a:endParaRPr lang="zh-CN" altLang="en-US" sz="2000" dirty="0"/>
                </a:p>
              </p:txBody>
            </p:sp>
          </mc:Choice>
          <mc:Fallback xmlns="">
            <p:sp>
              <p:nvSpPr>
                <p:cNvPr id="89" name="文本框 88">
                  <a:extLst>
                    <a:ext uri="{FF2B5EF4-FFF2-40B4-BE49-F238E27FC236}">
                      <a16:creationId xmlns:a16="http://schemas.microsoft.com/office/drawing/2014/main" id="{B10A2761-F09F-40D9-9A06-AB06E7EB0B98}"/>
                    </a:ext>
                  </a:extLst>
                </p:cNvPr>
                <p:cNvSpPr txBox="1">
                  <a:spLocks noRot="1" noChangeAspect="1" noMove="1" noResize="1" noEditPoints="1" noAdjustHandles="1" noChangeArrowheads="1" noChangeShapeType="1" noTextEdit="1"/>
                </p:cNvSpPr>
                <p:nvPr/>
              </p:nvSpPr>
              <p:spPr>
                <a:xfrm>
                  <a:off x="1852299" y="1683429"/>
                  <a:ext cx="642067" cy="400110"/>
                </a:xfrm>
                <a:prstGeom prst="rect">
                  <a:avLst/>
                </a:prstGeom>
                <a:blipFill>
                  <a:blip r:embed="rId10"/>
                  <a:stretch>
                    <a:fillRect b="-36735"/>
                  </a:stretch>
                </a:blipFill>
              </p:spPr>
              <p:txBody>
                <a:bodyPr/>
                <a:lstStyle/>
                <a:p>
                  <a:r>
                    <a:rPr lang="zh-CN" altLang="en-US">
                      <a:noFill/>
                    </a:rPr>
                    <a:t> </a:t>
                  </a:r>
                </a:p>
              </p:txBody>
            </p:sp>
          </mc:Fallback>
        </mc:AlternateContent>
        <p:sp>
          <p:nvSpPr>
            <p:cNvPr id="28" name="椭圆 27">
              <a:extLst>
                <a:ext uri="{FF2B5EF4-FFF2-40B4-BE49-F238E27FC236}">
                  <a16:creationId xmlns:a16="http://schemas.microsoft.com/office/drawing/2014/main" id="{EC392D61-0A70-8AA1-99B5-1C755041191C}"/>
                </a:ext>
              </a:extLst>
            </p:cNvPr>
            <p:cNvSpPr/>
            <p:nvPr/>
          </p:nvSpPr>
          <p:spPr>
            <a:xfrm>
              <a:off x="254823" y="1677669"/>
              <a:ext cx="1347930" cy="134793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1F67F27-06A3-705B-4A98-BB9E978FDFE7}"/>
                    </a:ext>
                  </a:extLst>
                </p:cNvPr>
                <p:cNvSpPr txBox="1"/>
                <p:nvPr/>
              </p:nvSpPr>
              <p:spPr>
                <a:xfrm>
                  <a:off x="646688" y="173337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5</m:t>
                            </m:r>
                          </m:sub>
                        </m:sSub>
                      </m:oMath>
                    </m:oMathPara>
                  </a14:m>
                  <a:endParaRPr lang="zh-CN" altLang="en-US" sz="2000" dirty="0"/>
                </a:p>
              </p:txBody>
            </p:sp>
          </mc:Choice>
          <mc:Fallback xmlns="">
            <p:sp>
              <p:nvSpPr>
                <p:cNvPr id="91" name="文本框 90">
                  <a:extLst>
                    <a:ext uri="{FF2B5EF4-FFF2-40B4-BE49-F238E27FC236}">
                      <a16:creationId xmlns:a16="http://schemas.microsoft.com/office/drawing/2014/main" id="{B8FBAC8D-3D45-4FC3-B4A8-37E853D9312A}"/>
                    </a:ext>
                  </a:extLst>
                </p:cNvPr>
                <p:cNvSpPr txBox="1">
                  <a:spLocks noRot="1" noChangeAspect="1" noMove="1" noResize="1" noEditPoints="1" noAdjustHandles="1" noChangeArrowheads="1" noChangeShapeType="1" noTextEdit="1"/>
                </p:cNvSpPr>
                <p:nvPr/>
              </p:nvSpPr>
              <p:spPr>
                <a:xfrm>
                  <a:off x="646688" y="1733377"/>
                  <a:ext cx="642067" cy="400110"/>
                </a:xfrm>
                <a:prstGeom prst="rect">
                  <a:avLst/>
                </a:prstGeom>
                <a:blipFill>
                  <a:blip r:embed="rId11"/>
                  <a:stretch>
                    <a:fillRect b="-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B97F6F8-3FED-645E-CEC0-FBD1DA810492}"/>
                    </a:ext>
                  </a:extLst>
                </p:cNvPr>
                <p:cNvSpPr txBox="1"/>
                <p:nvPr/>
              </p:nvSpPr>
              <p:spPr>
                <a:xfrm>
                  <a:off x="639654" y="2357404"/>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6</m:t>
                            </m:r>
                          </m:sub>
                        </m:sSub>
                      </m:oMath>
                    </m:oMathPara>
                  </a14:m>
                  <a:endParaRPr lang="zh-CN" altLang="en-US" sz="2000" dirty="0"/>
                </a:p>
              </p:txBody>
            </p:sp>
          </mc:Choice>
          <mc:Fallback xmlns="">
            <p:sp>
              <p:nvSpPr>
                <p:cNvPr id="92" name="文本框 91">
                  <a:extLst>
                    <a:ext uri="{FF2B5EF4-FFF2-40B4-BE49-F238E27FC236}">
                      <a16:creationId xmlns:a16="http://schemas.microsoft.com/office/drawing/2014/main" id="{52997333-BEF2-40BA-A1E3-8D620F32D7CE}"/>
                    </a:ext>
                  </a:extLst>
                </p:cNvPr>
                <p:cNvSpPr txBox="1">
                  <a:spLocks noRot="1" noChangeAspect="1" noMove="1" noResize="1" noEditPoints="1" noAdjustHandles="1" noChangeArrowheads="1" noChangeShapeType="1" noTextEdit="1"/>
                </p:cNvSpPr>
                <p:nvPr/>
              </p:nvSpPr>
              <p:spPr>
                <a:xfrm>
                  <a:off x="639654" y="2357404"/>
                  <a:ext cx="642067" cy="400110"/>
                </a:xfrm>
                <a:prstGeom prst="rect">
                  <a:avLst/>
                </a:prstGeom>
                <a:blipFill>
                  <a:blip r:embed="rId12"/>
                  <a:stretch>
                    <a:fillRect b="-39583"/>
                  </a:stretch>
                </a:blipFill>
              </p:spPr>
              <p:txBody>
                <a:bodyPr/>
                <a:lstStyle/>
                <a:p>
                  <a:r>
                    <a:rPr lang="zh-CN" altLang="en-US">
                      <a:noFill/>
                    </a:rPr>
                    <a:t> </a:t>
                  </a:r>
                </a:p>
              </p:txBody>
            </p:sp>
          </mc:Fallback>
        </mc:AlternateContent>
      </p:grpSp>
      <p:sp>
        <p:nvSpPr>
          <p:cNvPr id="31" name="文本框 30">
            <a:extLst>
              <a:ext uri="{FF2B5EF4-FFF2-40B4-BE49-F238E27FC236}">
                <a16:creationId xmlns:a16="http://schemas.microsoft.com/office/drawing/2014/main" id="{5EECD6B2-EE12-D804-7666-937D9BB07181}"/>
              </a:ext>
            </a:extLst>
          </p:cNvPr>
          <p:cNvSpPr txBox="1"/>
          <p:nvPr/>
        </p:nvSpPr>
        <p:spPr>
          <a:xfrm>
            <a:off x="1132129" y="5315565"/>
            <a:ext cx="207116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32" name="组合 31">
            <a:extLst>
              <a:ext uri="{FF2B5EF4-FFF2-40B4-BE49-F238E27FC236}">
                <a16:creationId xmlns:a16="http://schemas.microsoft.com/office/drawing/2014/main" id="{68DF250A-6DD5-53BE-A730-B94AE0E52FA9}"/>
              </a:ext>
            </a:extLst>
          </p:cNvPr>
          <p:cNvGrpSpPr/>
          <p:nvPr/>
        </p:nvGrpSpPr>
        <p:grpSpPr>
          <a:xfrm>
            <a:off x="4157851" y="3379034"/>
            <a:ext cx="2857935" cy="1639945"/>
            <a:chOff x="645719" y="4382191"/>
            <a:chExt cx="2857935" cy="1639945"/>
          </a:xfrm>
        </p:grpSpPr>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AFE3AC47-ADC6-6D3F-8B6E-E5547DED3FD0}"/>
                    </a:ext>
                  </a:extLst>
                </p:cNvPr>
                <p:cNvSpPr/>
                <p:nvPr/>
              </p:nvSpPr>
              <p:spPr>
                <a:xfrm>
                  <a:off x="1680959" y="4382191"/>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245" name="椭圆 244">
                  <a:extLst>
                    <a:ext uri="{FF2B5EF4-FFF2-40B4-BE49-F238E27FC236}">
                      <a16:creationId xmlns:a16="http://schemas.microsoft.com/office/drawing/2014/main" id="{E7299AEE-53B3-D1F6-288D-DED2E53F3EC3}"/>
                    </a:ext>
                  </a:extLst>
                </p:cNvPr>
                <p:cNvSpPr>
                  <a:spLocks noRot="1" noChangeAspect="1" noMove="1" noResize="1" noEditPoints="1" noAdjustHandles="1" noChangeArrowheads="1" noChangeShapeType="1" noTextEdit="1"/>
                </p:cNvSpPr>
                <p:nvPr/>
              </p:nvSpPr>
              <p:spPr>
                <a:xfrm>
                  <a:off x="1680959" y="4382191"/>
                  <a:ext cx="375243" cy="375243"/>
                </a:xfrm>
                <a:prstGeom prst="ellipse">
                  <a:avLst/>
                </a:prstGeom>
                <a:blipFill>
                  <a:blip r:embed="rId34"/>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9C0888A4-90D5-36A5-55A8-0D622B511FD9}"/>
                    </a:ext>
                  </a:extLst>
                </p:cNvPr>
                <p:cNvSpPr/>
                <p:nvPr/>
              </p:nvSpPr>
              <p:spPr>
                <a:xfrm>
                  <a:off x="1680959" y="4964268"/>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246" name="椭圆 245">
                  <a:extLst>
                    <a:ext uri="{FF2B5EF4-FFF2-40B4-BE49-F238E27FC236}">
                      <a16:creationId xmlns:a16="http://schemas.microsoft.com/office/drawing/2014/main" id="{08284867-8F05-78CA-A4F1-737C85F79A95}"/>
                    </a:ext>
                  </a:extLst>
                </p:cNvPr>
                <p:cNvSpPr>
                  <a:spLocks noRot="1" noChangeAspect="1" noMove="1" noResize="1" noEditPoints="1" noAdjustHandles="1" noChangeArrowheads="1" noChangeShapeType="1" noTextEdit="1"/>
                </p:cNvSpPr>
                <p:nvPr/>
              </p:nvSpPr>
              <p:spPr>
                <a:xfrm>
                  <a:off x="1680959" y="4964268"/>
                  <a:ext cx="375243" cy="375243"/>
                </a:xfrm>
                <a:prstGeom prst="ellipse">
                  <a:avLst/>
                </a:prstGeom>
                <a:blipFill>
                  <a:blip r:embed="rId35"/>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409B5192-BFE5-8199-206A-C2CCB0DDEEC7}"/>
                    </a:ext>
                  </a:extLst>
                </p:cNvPr>
                <p:cNvSpPr/>
                <p:nvPr/>
              </p:nvSpPr>
              <p:spPr>
                <a:xfrm>
                  <a:off x="1680958" y="5646893"/>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247" name="椭圆 246">
                  <a:extLst>
                    <a:ext uri="{FF2B5EF4-FFF2-40B4-BE49-F238E27FC236}">
                      <a16:creationId xmlns:a16="http://schemas.microsoft.com/office/drawing/2014/main" id="{1940DB6D-9414-D035-B3DD-380727DD6902}"/>
                    </a:ext>
                  </a:extLst>
                </p:cNvPr>
                <p:cNvSpPr>
                  <a:spLocks noRot="1" noChangeAspect="1" noMove="1" noResize="1" noEditPoints="1" noAdjustHandles="1" noChangeArrowheads="1" noChangeShapeType="1" noTextEdit="1"/>
                </p:cNvSpPr>
                <p:nvPr/>
              </p:nvSpPr>
              <p:spPr>
                <a:xfrm>
                  <a:off x="1680958" y="5646893"/>
                  <a:ext cx="375243" cy="375243"/>
                </a:xfrm>
                <a:prstGeom prst="ellipse">
                  <a:avLst/>
                </a:prstGeom>
                <a:blipFill>
                  <a:blip r:embed="rId36"/>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BB2D1055-D2D0-968E-252A-DCD32422A22E}"/>
                    </a:ext>
                  </a:extLst>
                </p:cNvPr>
                <p:cNvSpPr/>
                <p:nvPr/>
              </p:nvSpPr>
              <p:spPr>
                <a:xfrm>
                  <a:off x="2492688" y="5262125"/>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48" name="椭圆 247">
                  <a:extLst>
                    <a:ext uri="{FF2B5EF4-FFF2-40B4-BE49-F238E27FC236}">
                      <a16:creationId xmlns:a16="http://schemas.microsoft.com/office/drawing/2014/main" id="{88B5D912-9743-1B64-071C-534B601F382B}"/>
                    </a:ext>
                  </a:extLst>
                </p:cNvPr>
                <p:cNvSpPr>
                  <a:spLocks noRot="1" noChangeAspect="1" noMove="1" noResize="1" noEditPoints="1" noAdjustHandles="1" noChangeArrowheads="1" noChangeShapeType="1" noTextEdit="1"/>
                </p:cNvSpPr>
                <p:nvPr/>
              </p:nvSpPr>
              <p:spPr>
                <a:xfrm>
                  <a:off x="2492688" y="5262125"/>
                  <a:ext cx="375243" cy="375243"/>
                </a:xfrm>
                <a:prstGeom prst="ellipse">
                  <a:avLst/>
                </a:prstGeom>
                <a:blipFill>
                  <a:blip r:embed="rId37"/>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FD0DDE49-74E6-3AFA-12A0-C9447C0AD371}"/>
                    </a:ext>
                  </a:extLst>
                </p:cNvPr>
                <p:cNvSpPr/>
                <p:nvPr/>
              </p:nvSpPr>
              <p:spPr>
                <a:xfrm>
                  <a:off x="645719" y="4389198"/>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41" name="椭圆 40">
                  <a:extLst>
                    <a:ext uri="{FF2B5EF4-FFF2-40B4-BE49-F238E27FC236}">
                      <a16:creationId xmlns:a16="http://schemas.microsoft.com/office/drawing/2014/main" id="{FD0DDE49-74E6-3AFA-12A0-C9447C0AD371}"/>
                    </a:ext>
                  </a:extLst>
                </p:cNvPr>
                <p:cNvSpPr>
                  <a:spLocks noRot="1" noChangeAspect="1" noMove="1" noResize="1" noEditPoints="1" noAdjustHandles="1" noChangeArrowheads="1" noChangeShapeType="1" noTextEdit="1"/>
                </p:cNvSpPr>
                <p:nvPr/>
              </p:nvSpPr>
              <p:spPr>
                <a:xfrm>
                  <a:off x="645719" y="4389198"/>
                  <a:ext cx="375243" cy="375243"/>
                </a:xfrm>
                <a:prstGeom prst="ellipse">
                  <a:avLst/>
                </a:prstGeom>
                <a:blipFill>
                  <a:blip r:embed="rId38"/>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7BE2219D-C62D-0A02-6822-F00AFFE215DE}"/>
                    </a:ext>
                  </a:extLst>
                </p:cNvPr>
                <p:cNvSpPr/>
                <p:nvPr/>
              </p:nvSpPr>
              <p:spPr>
                <a:xfrm>
                  <a:off x="3128411" y="4382191"/>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250" name="椭圆 249">
                  <a:extLst>
                    <a:ext uri="{FF2B5EF4-FFF2-40B4-BE49-F238E27FC236}">
                      <a16:creationId xmlns:a16="http://schemas.microsoft.com/office/drawing/2014/main" id="{FCC12F3A-C6E3-E7DE-0E83-DCB41C811319}"/>
                    </a:ext>
                  </a:extLst>
                </p:cNvPr>
                <p:cNvSpPr>
                  <a:spLocks noRot="1" noChangeAspect="1" noMove="1" noResize="1" noEditPoints="1" noAdjustHandles="1" noChangeArrowheads="1" noChangeShapeType="1" noTextEdit="1"/>
                </p:cNvSpPr>
                <p:nvPr/>
              </p:nvSpPr>
              <p:spPr>
                <a:xfrm>
                  <a:off x="3128411" y="4382191"/>
                  <a:ext cx="375243" cy="375243"/>
                </a:xfrm>
                <a:prstGeom prst="ellipse">
                  <a:avLst/>
                </a:prstGeom>
                <a:blipFill>
                  <a:blip r:embed="rId39"/>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椭圆 42">
                  <a:extLst>
                    <a:ext uri="{FF2B5EF4-FFF2-40B4-BE49-F238E27FC236}">
                      <a16:creationId xmlns:a16="http://schemas.microsoft.com/office/drawing/2014/main" id="{58E61B28-A536-FB77-D184-3A26025753C0}"/>
                    </a:ext>
                  </a:extLst>
                </p:cNvPr>
                <p:cNvSpPr/>
                <p:nvPr/>
              </p:nvSpPr>
              <p:spPr>
                <a:xfrm>
                  <a:off x="3128410" y="5646893"/>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251" name="椭圆 250">
                  <a:extLst>
                    <a:ext uri="{FF2B5EF4-FFF2-40B4-BE49-F238E27FC236}">
                      <a16:creationId xmlns:a16="http://schemas.microsoft.com/office/drawing/2014/main" id="{62E9FE6E-53A8-661B-232A-8D49908A4AF5}"/>
                    </a:ext>
                  </a:extLst>
                </p:cNvPr>
                <p:cNvSpPr>
                  <a:spLocks noRot="1" noChangeAspect="1" noMove="1" noResize="1" noEditPoints="1" noAdjustHandles="1" noChangeArrowheads="1" noChangeShapeType="1" noTextEdit="1"/>
                </p:cNvSpPr>
                <p:nvPr/>
              </p:nvSpPr>
              <p:spPr>
                <a:xfrm>
                  <a:off x="3128410" y="5646893"/>
                  <a:ext cx="375243" cy="375243"/>
                </a:xfrm>
                <a:prstGeom prst="ellipse">
                  <a:avLst/>
                </a:prstGeom>
                <a:blipFill>
                  <a:blip r:embed="rId40"/>
                  <a:stretch>
                    <a:fillRect l="-4688"/>
                  </a:stretch>
                </a:blipFill>
                <a:ln w="9525">
                  <a:solidFill>
                    <a:schemeClr val="accent1"/>
                  </a:solidFill>
                </a:ln>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0B93B0D3-7CB3-5FF2-7148-354C6BF296D1}"/>
                </a:ext>
              </a:extLst>
            </p:cNvPr>
            <p:cNvCxnSpPr>
              <a:cxnSpLocks/>
              <a:stCxn id="41" idx="6"/>
              <a:endCxn id="33" idx="2"/>
            </p:cNvCxnSpPr>
            <p:nvPr/>
          </p:nvCxnSpPr>
          <p:spPr>
            <a:xfrm flipV="1">
              <a:off x="1020962" y="4569813"/>
              <a:ext cx="659997" cy="700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8DF92EB-546F-E02C-D81D-5A00225DEBA6}"/>
                </a:ext>
              </a:extLst>
            </p:cNvPr>
            <p:cNvCxnSpPr>
              <a:cxnSpLocks/>
              <a:stCxn id="33" idx="6"/>
              <a:endCxn id="42" idx="2"/>
            </p:cNvCxnSpPr>
            <p:nvPr/>
          </p:nvCxnSpPr>
          <p:spPr>
            <a:xfrm>
              <a:off x="2056202" y="4569813"/>
              <a:ext cx="1072209"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DDAF9C7-351C-3F37-E1E2-D20192C536A7}"/>
                </a:ext>
              </a:extLst>
            </p:cNvPr>
            <p:cNvCxnSpPr>
              <a:cxnSpLocks/>
              <a:stCxn id="33" idx="5"/>
              <a:endCxn id="39" idx="1"/>
            </p:cNvCxnSpPr>
            <p:nvPr/>
          </p:nvCxnSpPr>
          <p:spPr>
            <a:xfrm>
              <a:off x="2001249" y="4702481"/>
              <a:ext cx="546392" cy="61459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051EA42-572E-603B-C64E-B62735004095}"/>
                </a:ext>
              </a:extLst>
            </p:cNvPr>
            <p:cNvCxnSpPr>
              <a:cxnSpLocks/>
              <a:stCxn id="39" idx="5"/>
              <a:endCxn id="43" idx="2"/>
            </p:cNvCxnSpPr>
            <p:nvPr/>
          </p:nvCxnSpPr>
          <p:spPr>
            <a:xfrm>
              <a:off x="2812978" y="5582415"/>
              <a:ext cx="315432"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A609CC0-4C33-1B96-8CAF-FFF39DE577BD}"/>
                </a:ext>
              </a:extLst>
            </p:cNvPr>
            <p:cNvCxnSpPr>
              <a:cxnSpLocks/>
              <a:stCxn id="39" idx="3"/>
              <a:endCxn id="37" idx="6"/>
            </p:cNvCxnSpPr>
            <p:nvPr/>
          </p:nvCxnSpPr>
          <p:spPr>
            <a:xfrm flipH="1">
              <a:off x="2056201" y="5582415"/>
              <a:ext cx="491440"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ED6988E-7EE7-1CDE-341C-3C5E3D901899}"/>
                </a:ext>
              </a:extLst>
            </p:cNvPr>
            <p:cNvCxnSpPr>
              <a:cxnSpLocks/>
              <a:stCxn id="42" idx="4"/>
              <a:endCxn id="43" idx="0"/>
            </p:cNvCxnSpPr>
            <p:nvPr/>
          </p:nvCxnSpPr>
          <p:spPr>
            <a:xfrm flipH="1">
              <a:off x="3316032" y="4757434"/>
              <a:ext cx="1" cy="88945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CF01CB8-D7A0-61AF-14B1-90D817BF1938}"/>
                </a:ext>
              </a:extLst>
            </p:cNvPr>
            <p:cNvCxnSpPr>
              <a:cxnSpLocks/>
              <a:stCxn id="33" idx="4"/>
              <a:endCxn id="35" idx="0"/>
            </p:cNvCxnSpPr>
            <p:nvPr/>
          </p:nvCxnSpPr>
          <p:spPr>
            <a:xfrm>
              <a:off x="1868581" y="4757434"/>
              <a:ext cx="0" cy="206834"/>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496618C1-9C35-DD70-DC36-7B5041EC1A91}"/>
              </a:ext>
            </a:extLst>
          </p:cNvPr>
          <p:cNvGrpSpPr/>
          <p:nvPr/>
        </p:nvGrpSpPr>
        <p:grpSpPr>
          <a:xfrm>
            <a:off x="8111720" y="2453507"/>
            <a:ext cx="2818462" cy="1639945"/>
            <a:chOff x="685192" y="4382191"/>
            <a:chExt cx="2818462" cy="1639945"/>
          </a:xfrm>
        </p:grpSpPr>
        <mc:AlternateContent xmlns:mc="http://schemas.openxmlformats.org/markup-compatibility/2006" xmlns:a14="http://schemas.microsoft.com/office/drawing/2010/main">
          <mc:Choice Requires="a14">
            <p:sp>
              <p:nvSpPr>
                <p:cNvPr id="53" name="椭圆 52">
                  <a:extLst>
                    <a:ext uri="{FF2B5EF4-FFF2-40B4-BE49-F238E27FC236}">
                      <a16:creationId xmlns:a16="http://schemas.microsoft.com/office/drawing/2014/main" id="{0FEAD8F9-D0F0-D584-8B15-30E0DAA828E7}"/>
                    </a:ext>
                  </a:extLst>
                </p:cNvPr>
                <p:cNvSpPr/>
                <p:nvPr/>
              </p:nvSpPr>
              <p:spPr>
                <a:xfrm>
                  <a:off x="1680959" y="4382191"/>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245" name="椭圆 244">
                  <a:extLst>
                    <a:ext uri="{FF2B5EF4-FFF2-40B4-BE49-F238E27FC236}">
                      <a16:creationId xmlns:a16="http://schemas.microsoft.com/office/drawing/2014/main" id="{E7299AEE-53B3-D1F6-288D-DED2E53F3EC3}"/>
                    </a:ext>
                  </a:extLst>
                </p:cNvPr>
                <p:cNvSpPr>
                  <a:spLocks noRot="1" noChangeAspect="1" noMove="1" noResize="1" noEditPoints="1" noAdjustHandles="1" noChangeArrowheads="1" noChangeShapeType="1" noTextEdit="1"/>
                </p:cNvSpPr>
                <p:nvPr/>
              </p:nvSpPr>
              <p:spPr>
                <a:xfrm>
                  <a:off x="1680959" y="4382191"/>
                  <a:ext cx="375243" cy="375243"/>
                </a:xfrm>
                <a:prstGeom prst="ellipse">
                  <a:avLst/>
                </a:prstGeom>
                <a:blipFill>
                  <a:blip r:embed="rId34"/>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44AFCF49-BBE1-6502-2F9C-168267EE29C4}"/>
                    </a:ext>
                  </a:extLst>
                </p:cNvPr>
                <p:cNvSpPr/>
                <p:nvPr/>
              </p:nvSpPr>
              <p:spPr>
                <a:xfrm>
                  <a:off x="1680959" y="4964268"/>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246" name="椭圆 245">
                  <a:extLst>
                    <a:ext uri="{FF2B5EF4-FFF2-40B4-BE49-F238E27FC236}">
                      <a16:creationId xmlns:a16="http://schemas.microsoft.com/office/drawing/2014/main" id="{08284867-8F05-78CA-A4F1-737C85F79A95}"/>
                    </a:ext>
                  </a:extLst>
                </p:cNvPr>
                <p:cNvSpPr>
                  <a:spLocks noRot="1" noChangeAspect="1" noMove="1" noResize="1" noEditPoints="1" noAdjustHandles="1" noChangeArrowheads="1" noChangeShapeType="1" noTextEdit="1"/>
                </p:cNvSpPr>
                <p:nvPr/>
              </p:nvSpPr>
              <p:spPr>
                <a:xfrm>
                  <a:off x="1680959" y="4964268"/>
                  <a:ext cx="375243" cy="375243"/>
                </a:xfrm>
                <a:prstGeom prst="ellipse">
                  <a:avLst/>
                </a:prstGeom>
                <a:blipFill>
                  <a:blip r:embed="rId35"/>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椭圆 54">
                  <a:extLst>
                    <a:ext uri="{FF2B5EF4-FFF2-40B4-BE49-F238E27FC236}">
                      <a16:creationId xmlns:a16="http://schemas.microsoft.com/office/drawing/2014/main" id="{52985C2E-E481-369A-5953-F9AAFE1FE9A8}"/>
                    </a:ext>
                  </a:extLst>
                </p:cNvPr>
                <p:cNvSpPr/>
                <p:nvPr/>
              </p:nvSpPr>
              <p:spPr>
                <a:xfrm>
                  <a:off x="1680958" y="5646893"/>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247" name="椭圆 246">
                  <a:extLst>
                    <a:ext uri="{FF2B5EF4-FFF2-40B4-BE49-F238E27FC236}">
                      <a16:creationId xmlns:a16="http://schemas.microsoft.com/office/drawing/2014/main" id="{1940DB6D-9414-D035-B3DD-380727DD6902}"/>
                    </a:ext>
                  </a:extLst>
                </p:cNvPr>
                <p:cNvSpPr>
                  <a:spLocks noRot="1" noChangeAspect="1" noMove="1" noResize="1" noEditPoints="1" noAdjustHandles="1" noChangeArrowheads="1" noChangeShapeType="1" noTextEdit="1"/>
                </p:cNvSpPr>
                <p:nvPr/>
              </p:nvSpPr>
              <p:spPr>
                <a:xfrm>
                  <a:off x="1680958" y="5646893"/>
                  <a:ext cx="375243" cy="375243"/>
                </a:xfrm>
                <a:prstGeom prst="ellipse">
                  <a:avLst/>
                </a:prstGeom>
                <a:blipFill>
                  <a:blip r:embed="rId36"/>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椭圆 55">
                  <a:extLst>
                    <a:ext uri="{FF2B5EF4-FFF2-40B4-BE49-F238E27FC236}">
                      <a16:creationId xmlns:a16="http://schemas.microsoft.com/office/drawing/2014/main" id="{CD22D809-E5F8-CF6E-072F-31D00ACCFA24}"/>
                    </a:ext>
                  </a:extLst>
                </p:cNvPr>
                <p:cNvSpPr/>
                <p:nvPr/>
              </p:nvSpPr>
              <p:spPr>
                <a:xfrm>
                  <a:off x="2492688" y="5262125"/>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48" name="椭圆 247">
                  <a:extLst>
                    <a:ext uri="{FF2B5EF4-FFF2-40B4-BE49-F238E27FC236}">
                      <a16:creationId xmlns:a16="http://schemas.microsoft.com/office/drawing/2014/main" id="{88B5D912-9743-1B64-071C-534B601F382B}"/>
                    </a:ext>
                  </a:extLst>
                </p:cNvPr>
                <p:cNvSpPr>
                  <a:spLocks noRot="1" noChangeAspect="1" noMove="1" noResize="1" noEditPoints="1" noAdjustHandles="1" noChangeArrowheads="1" noChangeShapeType="1" noTextEdit="1"/>
                </p:cNvSpPr>
                <p:nvPr/>
              </p:nvSpPr>
              <p:spPr>
                <a:xfrm>
                  <a:off x="2492688" y="5262125"/>
                  <a:ext cx="375243" cy="375243"/>
                </a:xfrm>
                <a:prstGeom prst="ellipse">
                  <a:avLst/>
                </a:prstGeom>
                <a:blipFill>
                  <a:blip r:embed="rId37"/>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A2E8C578-AB92-A67E-426D-D82CEA8DF43D}"/>
                    </a:ext>
                  </a:extLst>
                </p:cNvPr>
                <p:cNvSpPr/>
                <p:nvPr/>
              </p:nvSpPr>
              <p:spPr>
                <a:xfrm>
                  <a:off x="685192" y="4522900"/>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57" name="椭圆 56">
                  <a:extLst>
                    <a:ext uri="{FF2B5EF4-FFF2-40B4-BE49-F238E27FC236}">
                      <a16:creationId xmlns:a16="http://schemas.microsoft.com/office/drawing/2014/main" id="{A2E8C578-AB92-A67E-426D-D82CEA8DF43D}"/>
                    </a:ext>
                  </a:extLst>
                </p:cNvPr>
                <p:cNvSpPr>
                  <a:spLocks noRot="1" noChangeAspect="1" noMove="1" noResize="1" noEditPoints="1" noAdjustHandles="1" noChangeArrowheads="1" noChangeShapeType="1" noTextEdit="1"/>
                </p:cNvSpPr>
                <p:nvPr/>
              </p:nvSpPr>
              <p:spPr>
                <a:xfrm>
                  <a:off x="685192" y="4522900"/>
                  <a:ext cx="375243" cy="375243"/>
                </a:xfrm>
                <a:prstGeom prst="ellipse">
                  <a:avLst/>
                </a:prstGeom>
                <a:blipFill>
                  <a:blip r:embed="rId41"/>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椭圆 57">
                  <a:extLst>
                    <a:ext uri="{FF2B5EF4-FFF2-40B4-BE49-F238E27FC236}">
                      <a16:creationId xmlns:a16="http://schemas.microsoft.com/office/drawing/2014/main" id="{26416862-A1A1-D2DB-4578-CC039AC9B4E0}"/>
                    </a:ext>
                  </a:extLst>
                </p:cNvPr>
                <p:cNvSpPr/>
                <p:nvPr/>
              </p:nvSpPr>
              <p:spPr>
                <a:xfrm>
                  <a:off x="3128411" y="4382191"/>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250" name="椭圆 249">
                  <a:extLst>
                    <a:ext uri="{FF2B5EF4-FFF2-40B4-BE49-F238E27FC236}">
                      <a16:creationId xmlns:a16="http://schemas.microsoft.com/office/drawing/2014/main" id="{FCC12F3A-C6E3-E7DE-0E83-DCB41C811319}"/>
                    </a:ext>
                  </a:extLst>
                </p:cNvPr>
                <p:cNvSpPr>
                  <a:spLocks noRot="1" noChangeAspect="1" noMove="1" noResize="1" noEditPoints="1" noAdjustHandles="1" noChangeArrowheads="1" noChangeShapeType="1" noTextEdit="1"/>
                </p:cNvSpPr>
                <p:nvPr/>
              </p:nvSpPr>
              <p:spPr>
                <a:xfrm>
                  <a:off x="3128411" y="4382191"/>
                  <a:ext cx="375243" cy="375243"/>
                </a:xfrm>
                <a:prstGeom prst="ellipse">
                  <a:avLst/>
                </a:prstGeom>
                <a:blipFill>
                  <a:blip r:embed="rId39"/>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049D3E32-24B8-6954-154D-926B8F91CD81}"/>
                    </a:ext>
                  </a:extLst>
                </p:cNvPr>
                <p:cNvSpPr/>
                <p:nvPr/>
              </p:nvSpPr>
              <p:spPr>
                <a:xfrm>
                  <a:off x="3128410" y="5646893"/>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251" name="椭圆 250">
                  <a:extLst>
                    <a:ext uri="{FF2B5EF4-FFF2-40B4-BE49-F238E27FC236}">
                      <a16:creationId xmlns:a16="http://schemas.microsoft.com/office/drawing/2014/main" id="{62E9FE6E-53A8-661B-232A-8D49908A4AF5}"/>
                    </a:ext>
                  </a:extLst>
                </p:cNvPr>
                <p:cNvSpPr>
                  <a:spLocks noRot="1" noChangeAspect="1" noMove="1" noResize="1" noEditPoints="1" noAdjustHandles="1" noChangeArrowheads="1" noChangeShapeType="1" noTextEdit="1"/>
                </p:cNvSpPr>
                <p:nvPr/>
              </p:nvSpPr>
              <p:spPr>
                <a:xfrm>
                  <a:off x="3128410" y="5646893"/>
                  <a:ext cx="375243" cy="375243"/>
                </a:xfrm>
                <a:prstGeom prst="ellipse">
                  <a:avLst/>
                </a:prstGeom>
                <a:blipFill>
                  <a:blip r:embed="rId40"/>
                  <a:stretch>
                    <a:fillRect l="-4688"/>
                  </a:stretch>
                </a:blipFill>
                <a:ln w="9525">
                  <a:solidFill>
                    <a:schemeClr val="accent1"/>
                  </a:solidFill>
                </a:ln>
              </p:spPr>
              <p:txBody>
                <a:bodyPr/>
                <a:lstStyle/>
                <a:p>
                  <a:r>
                    <a:rPr lang="zh-CN" altLang="en-US">
                      <a:noFill/>
                    </a:rPr>
                    <a:t> </a:t>
                  </a:r>
                </a:p>
              </p:txBody>
            </p:sp>
          </mc:Fallback>
        </mc:AlternateContent>
        <p:cxnSp>
          <p:nvCxnSpPr>
            <p:cNvPr id="60" name="直接连接符 59">
              <a:extLst>
                <a:ext uri="{FF2B5EF4-FFF2-40B4-BE49-F238E27FC236}">
                  <a16:creationId xmlns:a16="http://schemas.microsoft.com/office/drawing/2014/main" id="{8E7004A3-8B32-DB55-D1CC-FD82697B0AE9}"/>
                </a:ext>
              </a:extLst>
            </p:cNvPr>
            <p:cNvCxnSpPr>
              <a:stCxn id="57" idx="7"/>
              <a:endCxn id="53" idx="2"/>
            </p:cNvCxnSpPr>
            <p:nvPr/>
          </p:nvCxnSpPr>
          <p:spPr>
            <a:xfrm flipV="1">
              <a:off x="1005482" y="4569813"/>
              <a:ext cx="675477" cy="804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76CA393-1BBA-9D28-FCD7-60158B98ACF0}"/>
                </a:ext>
              </a:extLst>
            </p:cNvPr>
            <p:cNvCxnSpPr>
              <a:cxnSpLocks/>
              <a:stCxn id="53" idx="6"/>
              <a:endCxn id="58" idx="2"/>
            </p:cNvCxnSpPr>
            <p:nvPr/>
          </p:nvCxnSpPr>
          <p:spPr>
            <a:xfrm>
              <a:off x="2056202" y="4569813"/>
              <a:ext cx="1072209"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F051AC0-130C-6079-7089-07354FA62D3B}"/>
                </a:ext>
              </a:extLst>
            </p:cNvPr>
            <p:cNvCxnSpPr>
              <a:cxnSpLocks/>
              <a:stCxn id="53" idx="5"/>
              <a:endCxn id="56" idx="1"/>
            </p:cNvCxnSpPr>
            <p:nvPr/>
          </p:nvCxnSpPr>
          <p:spPr>
            <a:xfrm>
              <a:off x="2001249" y="4702481"/>
              <a:ext cx="546392" cy="61459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4BA1E57-C580-D4F7-8B52-AE8F22E173A9}"/>
                </a:ext>
              </a:extLst>
            </p:cNvPr>
            <p:cNvCxnSpPr>
              <a:cxnSpLocks/>
              <a:stCxn id="56" idx="5"/>
              <a:endCxn id="59" idx="2"/>
            </p:cNvCxnSpPr>
            <p:nvPr/>
          </p:nvCxnSpPr>
          <p:spPr>
            <a:xfrm>
              <a:off x="2812978" y="5582415"/>
              <a:ext cx="315432"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463F0615-4749-EF2A-0245-BDC04340B98A}"/>
                </a:ext>
              </a:extLst>
            </p:cNvPr>
            <p:cNvCxnSpPr>
              <a:cxnSpLocks/>
              <a:stCxn id="56" idx="3"/>
              <a:endCxn id="55" idx="6"/>
            </p:cNvCxnSpPr>
            <p:nvPr/>
          </p:nvCxnSpPr>
          <p:spPr>
            <a:xfrm flipH="1">
              <a:off x="2056201" y="5582415"/>
              <a:ext cx="491440"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3D8BED1-057D-EB2A-5102-4B4462214966}"/>
                </a:ext>
              </a:extLst>
            </p:cNvPr>
            <p:cNvCxnSpPr>
              <a:cxnSpLocks/>
              <a:stCxn id="53" idx="4"/>
              <a:endCxn id="54" idx="0"/>
            </p:cNvCxnSpPr>
            <p:nvPr/>
          </p:nvCxnSpPr>
          <p:spPr>
            <a:xfrm>
              <a:off x="1868581" y="4757434"/>
              <a:ext cx="0" cy="206834"/>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C21931B6-D03C-B1D6-93C5-9E3521E35227}"/>
              </a:ext>
            </a:extLst>
          </p:cNvPr>
          <p:cNvGrpSpPr/>
          <p:nvPr/>
        </p:nvGrpSpPr>
        <p:grpSpPr>
          <a:xfrm>
            <a:off x="8120125" y="4339350"/>
            <a:ext cx="2810057" cy="1640746"/>
            <a:chOff x="693597" y="4381390"/>
            <a:chExt cx="2810057" cy="1640746"/>
          </a:xfrm>
        </p:grpSpPr>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C74419D9-5942-1E48-52CC-3AB3BF520B19}"/>
                    </a:ext>
                  </a:extLst>
                </p:cNvPr>
                <p:cNvSpPr/>
                <p:nvPr/>
              </p:nvSpPr>
              <p:spPr>
                <a:xfrm>
                  <a:off x="1680959" y="4382191"/>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245" name="椭圆 244">
                  <a:extLst>
                    <a:ext uri="{FF2B5EF4-FFF2-40B4-BE49-F238E27FC236}">
                      <a16:creationId xmlns:a16="http://schemas.microsoft.com/office/drawing/2014/main" id="{E7299AEE-53B3-D1F6-288D-DED2E53F3EC3}"/>
                    </a:ext>
                  </a:extLst>
                </p:cNvPr>
                <p:cNvSpPr>
                  <a:spLocks noRot="1" noChangeAspect="1" noMove="1" noResize="1" noEditPoints="1" noAdjustHandles="1" noChangeArrowheads="1" noChangeShapeType="1" noTextEdit="1"/>
                </p:cNvSpPr>
                <p:nvPr/>
              </p:nvSpPr>
              <p:spPr>
                <a:xfrm>
                  <a:off x="1680959" y="4382191"/>
                  <a:ext cx="375243" cy="375243"/>
                </a:xfrm>
                <a:prstGeom prst="ellipse">
                  <a:avLst/>
                </a:prstGeom>
                <a:blipFill>
                  <a:blip r:embed="rId34"/>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椭圆 68">
                  <a:extLst>
                    <a:ext uri="{FF2B5EF4-FFF2-40B4-BE49-F238E27FC236}">
                      <a16:creationId xmlns:a16="http://schemas.microsoft.com/office/drawing/2014/main" id="{4BBF6ED9-47F9-93F6-785C-04C1C55CA4A1}"/>
                    </a:ext>
                  </a:extLst>
                </p:cNvPr>
                <p:cNvSpPr/>
                <p:nvPr/>
              </p:nvSpPr>
              <p:spPr>
                <a:xfrm>
                  <a:off x="1680959" y="4964268"/>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246" name="椭圆 245">
                  <a:extLst>
                    <a:ext uri="{FF2B5EF4-FFF2-40B4-BE49-F238E27FC236}">
                      <a16:creationId xmlns:a16="http://schemas.microsoft.com/office/drawing/2014/main" id="{08284867-8F05-78CA-A4F1-737C85F79A95}"/>
                    </a:ext>
                  </a:extLst>
                </p:cNvPr>
                <p:cNvSpPr>
                  <a:spLocks noRot="1" noChangeAspect="1" noMove="1" noResize="1" noEditPoints="1" noAdjustHandles="1" noChangeArrowheads="1" noChangeShapeType="1" noTextEdit="1"/>
                </p:cNvSpPr>
                <p:nvPr/>
              </p:nvSpPr>
              <p:spPr>
                <a:xfrm>
                  <a:off x="1680959" y="4964268"/>
                  <a:ext cx="375243" cy="375243"/>
                </a:xfrm>
                <a:prstGeom prst="ellipse">
                  <a:avLst/>
                </a:prstGeom>
                <a:blipFill>
                  <a:blip r:embed="rId35"/>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CC674EF3-4410-D6B3-363C-AF8BE09DB30B}"/>
                    </a:ext>
                  </a:extLst>
                </p:cNvPr>
                <p:cNvSpPr/>
                <p:nvPr/>
              </p:nvSpPr>
              <p:spPr>
                <a:xfrm>
                  <a:off x="1680958" y="5646893"/>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247" name="椭圆 246">
                  <a:extLst>
                    <a:ext uri="{FF2B5EF4-FFF2-40B4-BE49-F238E27FC236}">
                      <a16:creationId xmlns:a16="http://schemas.microsoft.com/office/drawing/2014/main" id="{1940DB6D-9414-D035-B3DD-380727DD6902}"/>
                    </a:ext>
                  </a:extLst>
                </p:cNvPr>
                <p:cNvSpPr>
                  <a:spLocks noRot="1" noChangeAspect="1" noMove="1" noResize="1" noEditPoints="1" noAdjustHandles="1" noChangeArrowheads="1" noChangeShapeType="1" noTextEdit="1"/>
                </p:cNvSpPr>
                <p:nvPr/>
              </p:nvSpPr>
              <p:spPr>
                <a:xfrm>
                  <a:off x="1680958" y="5646893"/>
                  <a:ext cx="375243" cy="375243"/>
                </a:xfrm>
                <a:prstGeom prst="ellipse">
                  <a:avLst/>
                </a:prstGeom>
                <a:blipFill>
                  <a:blip r:embed="rId36"/>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C3025317-0B24-3B0B-E111-7D42D9010203}"/>
                    </a:ext>
                  </a:extLst>
                </p:cNvPr>
                <p:cNvSpPr/>
                <p:nvPr/>
              </p:nvSpPr>
              <p:spPr>
                <a:xfrm>
                  <a:off x="2492688" y="5262125"/>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48" name="椭圆 247">
                  <a:extLst>
                    <a:ext uri="{FF2B5EF4-FFF2-40B4-BE49-F238E27FC236}">
                      <a16:creationId xmlns:a16="http://schemas.microsoft.com/office/drawing/2014/main" id="{88B5D912-9743-1B64-071C-534B601F382B}"/>
                    </a:ext>
                  </a:extLst>
                </p:cNvPr>
                <p:cNvSpPr>
                  <a:spLocks noRot="1" noChangeAspect="1" noMove="1" noResize="1" noEditPoints="1" noAdjustHandles="1" noChangeArrowheads="1" noChangeShapeType="1" noTextEdit="1"/>
                </p:cNvSpPr>
                <p:nvPr/>
              </p:nvSpPr>
              <p:spPr>
                <a:xfrm>
                  <a:off x="2492688" y="5262125"/>
                  <a:ext cx="375243" cy="375243"/>
                </a:xfrm>
                <a:prstGeom prst="ellipse">
                  <a:avLst/>
                </a:prstGeom>
                <a:blipFill>
                  <a:blip r:embed="rId37"/>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F285D193-ABFF-DB85-F68D-BDE92A9C9B80}"/>
                    </a:ext>
                  </a:extLst>
                </p:cNvPr>
                <p:cNvSpPr/>
                <p:nvPr/>
              </p:nvSpPr>
              <p:spPr>
                <a:xfrm>
                  <a:off x="693597" y="4381390"/>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72" name="椭圆 71">
                  <a:extLst>
                    <a:ext uri="{FF2B5EF4-FFF2-40B4-BE49-F238E27FC236}">
                      <a16:creationId xmlns:a16="http://schemas.microsoft.com/office/drawing/2014/main" id="{F285D193-ABFF-DB85-F68D-BDE92A9C9B80}"/>
                    </a:ext>
                  </a:extLst>
                </p:cNvPr>
                <p:cNvSpPr>
                  <a:spLocks noRot="1" noChangeAspect="1" noMove="1" noResize="1" noEditPoints="1" noAdjustHandles="1" noChangeArrowheads="1" noChangeShapeType="1" noTextEdit="1"/>
                </p:cNvSpPr>
                <p:nvPr/>
              </p:nvSpPr>
              <p:spPr>
                <a:xfrm>
                  <a:off x="693597" y="4381390"/>
                  <a:ext cx="375243" cy="375243"/>
                </a:xfrm>
                <a:prstGeom prst="ellipse">
                  <a:avLst/>
                </a:prstGeom>
                <a:blipFill>
                  <a:blip r:embed="rId42"/>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椭圆 72">
                  <a:extLst>
                    <a:ext uri="{FF2B5EF4-FFF2-40B4-BE49-F238E27FC236}">
                      <a16:creationId xmlns:a16="http://schemas.microsoft.com/office/drawing/2014/main" id="{9BCB0452-6368-F8F3-4C07-2E113A94B51F}"/>
                    </a:ext>
                  </a:extLst>
                </p:cNvPr>
                <p:cNvSpPr/>
                <p:nvPr/>
              </p:nvSpPr>
              <p:spPr>
                <a:xfrm>
                  <a:off x="3128411" y="4382191"/>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250" name="椭圆 249">
                  <a:extLst>
                    <a:ext uri="{FF2B5EF4-FFF2-40B4-BE49-F238E27FC236}">
                      <a16:creationId xmlns:a16="http://schemas.microsoft.com/office/drawing/2014/main" id="{FCC12F3A-C6E3-E7DE-0E83-DCB41C811319}"/>
                    </a:ext>
                  </a:extLst>
                </p:cNvPr>
                <p:cNvSpPr>
                  <a:spLocks noRot="1" noChangeAspect="1" noMove="1" noResize="1" noEditPoints="1" noAdjustHandles="1" noChangeArrowheads="1" noChangeShapeType="1" noTextEdit="1"/>
                </p:cNvSpPr>
                <p:nvPr/>
              </p:nvSpPr>
              <p:spPr>
                <a:xfrm>
                  <a:off x="3128411" y="4382191"/>
                  <a:ext cx="375243" cy="375243"/>
                </a:xfrm>
                <a:prstGeom prst="ellipse">
                  <a:avLst/>
                </a:prstGeom>
                <a:blipFill>
                  <a:blip r:embed="rId39"/>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椭圆 73">
                  <a:extLst>
                    <a:ext uri="{FF2B5EF4-FFF2-40B4-BE49-F238E27FC236}">
                      <a16:creationId xmlns:a16="http://schemas.microsoft.com/office/drawing/2014/main" id="{1962C635-746E-AC8E-D8F9-0C0482B5D27E}"/>
                    </a:ext>
                  </a:extLst>
                </p:cNvPr>
                <p:cNvSpPr/>
                <p:nvPr/>
              </p:nvSpPr>
              <p:spPr>
                <a:xfrm>
                  <a:off x="3128410" y="5646893"/>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251" name="椭圆 250">
                  <a:extLst>
                    <a:ext uri="{FF2B5EF4-FFF2-40B4-BE49-F238E27FC236}">
                      <a16:creationId xmlns:a16="http://schemas.microsoft.com/office/drawing/2014/main" id="{62E9FE6E-53A8-661B-232A-8D49908A4AF5}"/>
                    </a:ext>
                  </a:extLst>
                </p:cNvPr>
                <p:cNvSpPr>
                  <a:spLocks noRot="1" noChangeAspect="1" noMove="1" noResize="1" noEditPoints="1" noAdjustHandles="1" noChangeArrowheads="1" noChangeShapeType="1" noTextEdit="1"/>
                </p:cNvSpPr>
                <p:nvPr/>
              </p:nvSpPr>
              <p:spPr>
                <a:xfrm>
                  <a:off x="3128410" y="5646893"/>
                  <a:ext cx="375243" cy="375243"/>
                </a:xfrm>
                <a:prstGeom prst="ellipse">
                  <a:avLst/>
                </a:prstGeom>
                <a:blipFill>
                  <a:blip r:embed="rId40"/>
                  <a:stretch>
                    <a:fillRect l="-4688"/>
                  </a:stretch>
                </a:blipFill>
                <a:ln w="9525">
                  <a:solidFill>
                    <a:schemeClr val="accent1"/>
                  </a:solidFill>
                </a:ln>
              </p:spPr>
              <p:txBody>
                <a:bodyPr/>
                <a:lstStyle/>
                <a:p>
                  <a:r>
                    <a:rPr lang="zh-CN" altLang="en-US">
                      <a:noFill/>
                    </a:rPr>
                    <a:t> </a:t>
                  </a:r>
                </a:p>
              </p:txBody>
            </p:sp>
          </mc:Fallback>
        </mc:AlternateContent>
        <p:cxnSp>
          <p:nvCxnSpPr>
            <p:cNvPr id="75" name="直接连接符 74">
              <a:extLst>
                <a:ext uri="{FF2B5EF4-FFF2-40B4-BE49-F238E27FC236}">
                  <a16:creationId xmlns:a16="http://schemas.microsoft.com/office/drawing/2014/main" id="{EF04CD14-3AAC-97B9-BE2C-EC7125BE30BC}"/>
                </a:ext>
              </a:extLst>
            </p:cNvPr>
            <p:cNvCxnSpPr>
              <a:cxnSpLocks/>
              <a:stCxn id="72" idx="6"/>
              <a:endCxn id="68" idx="2"/>
            </p:cNvCxnSpPr>
            <p:nvPr/>
          </p:nvCxnSpPr>
          <p:spPr>
            <a:xfrm>
              <a:off x="1068840" y="4569012"/>
              <a:ext cx="612119" cy="801"/>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27DD136-0A4C-4A85-8041-985FF64455D6}"/>
                </a:ext>
              </a:extLst>
            </p:cNvPr>
            <p:cNvCxnSpPr>
              <a:cxnSpLocks/>
              <a:stCxn id="68" idx="6"/>
              <a:endCxn id="73" idx="2"/>
            </p:cNvCxnSpPr>
            <p:nvPr/>
          </p:nvCxnSpPr>
          <p:spPr>
            <a:xfrm>
              <a:off x="2056202" y="4569813"/>
              <a:ext cx="1072209"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C970099-BEFE-2107-3AE5-186248122BD7}"/>
                </a:ext>
              </a:extLst>
            </p:cNvPr>
            <p:cNvCxnSpPr>
              <a:cxnSpLocks/>
              <a:stCxn id="68" idx="5"/>
              <a:endCxn id="71" idx="1"/>
            </p:cNvCxnSpPr>
            <p:nvPr/>
          </p:nvCxnSpPr>
          <p:spPr>
            <a:xfrm>
              <a:off x="2001249" y="4702481"/>
              <a:ext cx="546392" cy="61459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CDE4B47-B1F4-A7CF-F7EE-D0612A77B438}"/>
                </a:ext>
              </a:extLst>
            </p:cNvPr>
            <p:cNvCxnSpPr>
              <a:cxnSpLocks/>
              <a:stCxn id="71" idx="3"/>
              <a:endCxn id="70" idx="6"/>
            </p:cNvCxnSpPr>
            <p:nvPr/>
          </p:nvCxnSpPr>
          <p:spPr>
            <a:xfrm flipH="1">
              <a:off x="2056201" y="5582415"/>
              <a:ext cx="491440"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66D54C6-A013-4988-6108-4EA6BD7262E1}"/>
                </a:ext>
              </a:extLst>
            </p:cNvPr>
            <p:cNvCxnSpPr>
              <a:cxnSpLocks/>
              <a:stCxn id="73" idx="4"/>
              <a:endCxn id="74" idx="0"/>
            </p:cNvCxnSpPr>
            <p:nvPr/>
          </p:nvCxnSpPr>
          <p:spPr>
            <a:xfrm flipH="1">
              <a:off x="3316032" y="4757434"/>
              <a:ext cx="1" cy="88945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E05FA03-5976-70FB-0570-0D51C30C0ED0}"/>
                </a:ext>
              </a:extLst>
            </p:cNvPr>
            <p:cNvCxnSpPr>
              <a:cxnSpLocks/>
              <a:stCxn id="68" idx="4"/>
              <a:endCxn id="69" idx="0"/>
            </p:cNvCxnSpPr>
            <p:nvPr/>
          </p:nvCxnSpPr>
          <p:spPr>
            <a:xfrm>
              <a:off x="1868581" y="4757434"/>
              <a:ext cx="0" cy="206834"/>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2" name="箭头: 右 81">
            <a:extLst>
              <a:ext uri="{FF2B5EF4-FFF2-40B4-BE49-F238E27FC236}">
                <a16:creationId xmlns:a16="http://schemas.microsoft.com/office/drawing/2014/main" id="{513F8C0A-BFA2-C485-6B9D-0FCB19A0ACE0}"/>
              </a:ext>
            </a:extLst>
          </p:cNvPr>
          <p:cNvSpPr/>
          <p:nvPr/>
        </p:nvSpPr>
        <p:spPr>
          <a:xfrm>
            <a:off x="3366985" y="4098571"/>
            <a:ext cx="50503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箭头: 右 82">
            <a:extLst>
              <a:ext uri="{FF2B5EF4-FFF2-40B4-BE49-F238E27FC236}">
                <a16:creationId xmlns:a16="http://schemas.microsoft.com/office/drawing/2014/main" id="{8C295ECF-1AEB-8550-9815-502406A4B6F4}"/>
              </a:ext>
            </a:extLst>
          </p:cNvPr>
          <p:cNvSpPr/>
          <p:nvPr/>
        </p:nvSpPr>
        <p:spPr>
          <a:xfrm rot="19864075">
            <a:off x="7353190" y="3338727"/>
            <a:ext cx="50503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箭头: 右 83">
            <a:extLst>
              <a:ext uri="{FF2B5EF4-FFF2-40B4-BE49-F238E27FC236}">
                <a16:creationId xmlns:a16="http://schemas.microsoft.com/office/drawing/2014/main" id="{5D7D0CC2-A4D4-FAD8-0438-D7D5FAFF0E98}"/>
              </a:ext>
            </a:extLst>
          </p:cNvPr>
          <p:cNvSpPr/>
          <p:nvPr/>
        </p:nvSpPr>
        <p:spPr>
          <a:xfrm rot="1291194">
            <a:off x="7355734" y="4851686"/>
            <a:ext cx="50503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6BB9EE70-AEDD-A70E-5108-9F28EE9051D3}"/>
              </a:ext>
            </a:extLst>
          </p:cNvPr>
          <p:cNvSpPr txBox="1"/>
          <p:nvPr/>
        </p:nvSpPr>
        <p:spPr>
          <a:xfrm>
            <a:off x="3981614" y="5315565"/>
            <a:ext cx="3293570"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Simplified region adj. graph</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651B972E-D6B5-6C4D-9CD8-B8AF1B17FC37}"/>
              </a:ext>
            </a:extLst>
          </p:cNvPr>
          <p:cNvSpPr txBox="1"/>
          <p:nvPr/>
        </p:nvSpPr>
        <p:spPr>
          <a:xfrm>
            <a:off x="8094501" y="6284732"/>
            <a:ext cx="2996434"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Region supporting trees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内容占位符 1">
            <a:extLst>
              <a:ext uri="{FF2B5EF4-FFF2-40B4-BE49-F238E27FC236}">
                <a16:creationId xmlns:a16="http://schemas.microsoft.com/office/drawing/2014/main" id="{9930D7F9-E3ED-C8A0-B020-574985ACC6A4}"/>
              </a:ext>
            </a:extLst>
          </p:cNvPr>
          <p:cNvSpPr txBox="1">
            <a:spLocks/>
          </p:cNvSpPr>
          <p:nvPr/>
        </p:nvSpPr>
        <p:spPr>
          <a:xfrm rot="5400000">
            <a:off x="9476586" y="5868989"/>
            <a:ext cx="937987" cy="489214"/>
          </a:xfrm>
          <a:prstGeom prst="rect">
            <a:avLst/>
          </a:prstGeom>
        </p:spPr>
        <p:txBody>
          <a:bodyPr vert="horz" lIns="91440" tIns="45720" rIns="91440" bIns="45720" rtlCol="0" anchor="t">
            <a:no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kumimoji="1" lang="en-US" altLang="zh-CN" sz="3200" dirty="0">
                <a:latin typeface="Arial" panose="020B0604020202020204" pitchFamily="34" charset="0"/>
                <a:cs typeface="Arial" panose="020B0604020202020204" pitchFamily="34" charset="0"/>
              </a:rPr>
              <a:t>…</a:t>
            </a:r>
          </a:p>
        </p:txBody>
      </p:sp>
      <p:sp>
        <p:nvSpPr>
          <p:cNvPr id="3" name="文本框 2">
            <a:extLst>
              <a:ext uri="{FF2B5EF4-FFF2-40B4-BE49-F238E27FC236}">
                <a16:creationId xmlns:a16="http://schemas.microsoft.com/office/drawing/2014/main" id="{C880B584-8750-C4CE-E313-57DA4BFCF340}"/>
              </a:ext>
            </a:extLst>
          </p:cNvPr>
          <p:cNvSpPr txBox="1"/>
          <p:nvPr/>
        </p:nvSpPr>
        <p:spPr>
          <a:xfrm>
            <a:off x="8094501" y="6284733"/>
            <a:ext cx="2996434"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Region supporting trees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内容占位符 1">
            <a:extLst>
              <a:ext uri="{FF2B5EF4-FFF2-40B4-BE49-F238E27FC236}">
                <a16:creationId xmlns:a16="http://schemas.microsoft.com/office/drawing/2014/main" id="{A340EFD2-C763-9FC1-05FF-32C8303F8EC7}"/>
              </a:ext>
            </a:extLst>
          </p:cNvPr>
          <p:cNvSpPr txBox="1">
            <a:spLocks/>
          </p:cNvSpPr>
          <p:nvPr/>
        </p:nvSpPr>
        <p:spPr>
          <a:xfrm rot="5400000">
            <a:off x="9476586" y="5868990"/>
            <a:ext cx="937987" cy="489214"/>
          </a:xfrm>
          <a:prstGeom prst="rect">
            <a:avLst/>
          </a:prstGeom>
        </p:spPr>
        <p:txBody>
          <a:bodyPr vert="horz" lIns="91440" tIns="45720" rIns="91440" bIns="45720" rtlCol="0" anchor="t">
            <a:no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kumimoji="1" lang="en-US" altLang="zh-CN" sz="3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8324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6" grpId="0"/>
      <p:bldP spid="2" grpId="0"/>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91565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1.3 Merging layers with the X-junction hints</a:t>
            </a:r>
            <a:endParaRPr lang="zh-CN" altLang="en-US" dirty="0">
              <a:latin typeface="Arial" panose="020B0604020202020204" pitchFamily="34" charset="0"/>
              <a:cs typeface="Arial" panose="020B0604020202020204" pitchFamily="34" charset="0"/>
            </a:endParaRPr>
          </a:p>
        </p:txBody>
      </p:sp>
      <p:sp>
        <p:nvSpPr>
          <p:cNvPr id="44" name="内容占位符 2">
            <a:extLst>
              <a:ext uri="{FF2B5EF4-FFF2-40B4-BE49-F238E27FC236}">
                <a16:creationId xmlns:a16="http://schemas.microsoft.com/office/drawing/2014/main" id="{DF36A27F-C1BE-1421-C3C6-5E2437876C5C}"/>
              </a:ext>
            </a:extLst>
          </p:cNvPr>
          <p:cNvSpPr>
            <a:spLocks noGrp="1"/>
          </p:cNvSpPr>
          <p:nvPr>
            <p:ph idx="1"/>
          </p:nvPr>
        </p:nvSpPr>
        <p:spPr>
          <a:xfrm>
            <a:off x="838200" y="1825625"/>
            <a:ext cx="10915650" cy="917764"/>
          </a:xfrm>
        </p:spPr>
        <p:txBody>
          <a:bodyPr>
            <a:normAutofit/>
          </a:bodyPr>
          <a:lstStyle/>
          <a:p>
            <a:pPr algn="just"/>
            <a:r>
              <a:rPr lang="en-US" altLang="zh-CN" kern="0" dirty="0">
                <a:latin typeface="Arial" panose="020B0604020202020204" pitchFamily="34" charset="0"/>
                <a:ea typeface="ＭＳ Ｐゴシック"/>
                <a:cs typeface="Arial" panose="020B0604020202020204" pitchFamily="34" charset="0"/>
              </a:rPr>
              <a:t>An x-junction occurs when a semi-transparent layer runs across 2 other layers [</a:t>
            </a:r>
            <a:r>
              <a:rPr lang="en-US" altLang="zh-CN" kern="0" dirty="0" err="1">
                <a:latin typeface="Arial" panose="020B0604020202020204" pitchFamily="34" charset="0"/>
                <a:ea typeface="ＭＳ Ｐゴシック"/>
                <a:cs typeface="Arial" panose="020B0604020202020204" pitchFamily="34" charset="0"/>
              </a:rPr>
              <a:t>Meteli</a:t>
            </a:r>
            <a:r>
              <a:rPr lang="en-US" altLang="zh-CN" kern="0" dirty="0">
                <a:latin typeface="Arial" panose="020B0604020202020204" pitchFamily="34" charset="0"/>
                <a:ea typeface="ＭＳ Ｐゴシック"/>
                <a:cs typeface="Arial" panose="020B0604020202020204" pitchFamily="34" charset="0"/>
              </a:rPr>
              <a:t>, 1974, 1985].</a:t>
            </a:r>
          </a:p>
        </p:txBody>
      </p:sp>
      <p:grpSp>
        <p:nvGrpSpPr>
          <p:cNvPr id="11" name="组合 10">
            <a:extLst>
              <a:ext uri="{FF2B5EF4-FFF2-40B4-BE49-F238E27FC236}">
                <a16:creationId xmlns:a16="http://schemas.microsoft.com/office/drawing/2014/main" id="{AC7C8849-4BDB-C103-B9E0-83A252AE8F61}"/>
              </a:ext>
            </a:extLst>
          </p:cNvPr>
          <p:cNvGrpSpPr/>
          <p:nvPr/>
        </p:nvGrpSpPr>
        <p:grpSpPr>
          <a:xfrm>
            <a:off x="4827395" y="2967938"/>
            <a:ext cx="1968927" cy="1237954"/>
            <a:chOff x="3976722" y="4210637"/>
            <a:chExt cx="2130489" cy="1339534"/>
          </a:xfrm>
        </p:grpSpPr>
        <p:grpSp>
          <p:nvGrpSpPr>
            <p:cNvPr id="12" name="组合 11">
              <a:extLst>
                <a:ext uri="{FF2B5EF4-FFF2-40B4-BE49-F238E27FC236}">
                  <a16:creationId xmlns:a16="http://schemas.microsoft.com/office/drawing/2014/main" id="{76D53B81-0E0F-65B7-7493-E258E4F4E8F4}"/>
                </a:ext>
              </a:extLst>
            </p:cNvPr>
            <p:cNvGrpSpPr/>
            <p:nvPr/>
          </p:nvGrpSpPr>
          <p:grpSpPr>
            <a:xfrm>
              <a:off x="3982792" y="4824064"/>
              <a:ext cx="2124419" cy="726107"/>
              <a:chOff x="3861227" y="5489562"/>
              <a:chExt cx="2124419" cy="726107"/>
            </a:xfrm>
          </p:grpSpPr>
          <p:sp>
            <p:nvSpPr>
              <p:cNvPr id="16" name="平行四边形 15">
                <a:extLst>
                  <a:ext uri="{FF2B5EF4-FFF2-40B4-BE49-F238E27FC236}">
                    <a16:creationId xmlns:a16="http://schemas.microsoft.com/office/drawing/2014/main" id="{AA5BC016-EF4E-A9AE-F4AC-BE89C94D2443}"/>
                  </a:ext>
                </a:extLst>
              </p:cNvPr>
              <p:cNvSpPr/>
              <p:nvPr/>
            </p:nvSpPr>
            <p:spPr>
              <a:xfrm>
                <a:off x="4534292" y="5494244"/>
                <a:ext cx="1451354" cy="721425"/>
              </a:xfrm>
              <a:prstGeom prst="parallelogram">
                <a:avLst>
                  <a:gd name="adj" fmla="val 107759"/>
                </a:avLst>
              </a:prstGeom>
              <a:gradFill>
                <a:gsLst>
                  <a:gs pos="0">
                    <a:srgbClr val="437AC3"/>
                  </a:gs>
                  <a:gs pos="100000">
                    <a:srgbClr val="BABA33"/>
                  </a:gs>
                </a:gsLst>
                <a:lin ang="54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17" name="平行四边形 16">
                <a:extLst>
                  <a:ext uri="{FF2B5EF4-FFF2-40B4-BE49-F238E27FC236}">
                    <a16:creationId xmlns:a16="http://schemas.microsoft.com/office/drawing/2014/main" id="{9F8A504E-CD0A-02F5-BEF3-DA288546D4CA}"/>
                  </a:ext>
                </a:extLst>
              </p:cNvPr>
              <p:cNvSpPr/>
              <p:nvPr/>
            </p:nvSpPr>
            <p:spPr>
              <a:xfrm>
                <a:off x="3861227" y="5489562"/>
                <a:ext cx="1455420" cy="726105"/>
              </a:xfrm>
              <a:prstGeom prst="parallelogram">
                <a:avLst>
                  <a:gd name="adj" fmla="val 107759"/>
                </a:avLst>
              </a:prstGeom>
              <a:gradFill>
                <a:gsLst>
                  <a:gs pos="0">
                    <a:srgbClr val="E50F17"/>
                  </a:gs>
                  <a:gs pos="100000">
                    <a:srgbClr val="87A160"/>
                  </a:gs>
                </a:gsLst>
                <a:lin ang="54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grpSp>
        <p:grpSp>
          <p:nvGrpSpPr>
            <p:cNvPr id="13" name="组合 12">
              <a:extLst>
                <a:ext uri="{FF2B5EF4-FFF2-40B4-BE49-F238E27FC236}">
                  <a16:creationId xmlns:a16="http://schemas.microsoft.com/office/drawing/2014/main" id="{FF119FD3-B67B-271A-1AF2-E7ED6BF9F63B}"/>
                </a:ext>
              </a:extLst>
            </p:cNvPr>
            <p:cNvGrpSpPr/>
            <p:nvPr/>
          </p:nvGrpSpPr>
          <p:grpSpPr>
            <a:xfrm>
              <a:off x="3976722" y="4210637"/>
              <a:ext cx="2129438" cy="732783"/>
              <a:chOff x="3855157" y="4667259"/>
              <a:chExt cx="2129438" cy="732783"/>
            </a:xfrm>
          </p:grpSpPr>
          <p:sp>
            <p:nvSpPr>
              <p:cNvPr id="14" name="平行四边形 13">
                <a:extLst>
                  <a:ext uri="{FF2B5EF4-FFF2-40B4-BE49-F238E27FC236}">
                    <a16:creationId xmlns:a16="http://schemas.microsoft.com/office/drawing/2014/main" id="{DA8BCECB-55C6-6DD6-3D58-00937D96DC60}"/>
                  </a:ext>
                </a:extLst>
              </p:cNvPr>
              <p:cNvSpPr/>
              <p:nvPr/>
            </p:nvSpPr>
            <p:spPr>
              <a:xfrm>
                <a:off x="3855157" y="5035017"/>
                <a:ext cx="1740772" cy="365025"/>
              </a:xfrm>
              <a:prstGeom prst="parallelogram">
                <a:avLst>
                  <a:gd name="adj" fmla="val 107759"/>
                </a:avLst>
              </a:prstGeom>
              <a:solidFill>
                <a:schemeClr val="bg1">
                  <a:alpha val="70000"/>
                </a:schemeClr>
              </a:solidFill>
              <a:ln w="9525">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15" name="平行四边形 14">
                <a:extLst>
                  <a:ext uri="{FF2B5EF4-FFF2-40B4-BE49-F238E27FC236}">
                    <a16:creationId xmlns:a16="http://schemas.microsoft.com/office/drawing/2014/main" id="{FDD2667F-8317-D0CD-0224-A697F7EFBD4D}"/>
                  </a:ext>
                </a:extLst>
              </p:cNvPr>
              <p:cNvSpPr/>
              <p:nvPr/>
            </p:nvSpPr>
            <p:spPr>
              <a:xfrm>
                <a:off x="4243823" y="4667259"/>
                <a:ext cx="1740772" cy="373613"/>
              </a:xfrm>
              <a:prstGeom prst="parallelogram">
                <a:avLst>
                  <a:gd name="adj" fmla="val 107759"/>
                </a:avLst>
              </a:prstGeom>
              <a:gradFill>
                <a:gsLst>
                  <a:gs pos="0">
                    <a:srgbClr val="CC1C2C"/>
                  </a:gs>
                  <a:gs pos="100000">
                    <a:srgbClr val="3F8BBC"/>
                  </a:gs>
                </a:gsLst>
                <a:lin ang="30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grpSp>
      </p:grpSp>
      <p:grpSp>
        <p:nvGrpSpPr>
          <p:cNvPr id="18" name="组合 17">
            <a:extLst>
              <a:ext uri="{FF2B5EF4-FFF2-40B4-BE49-F238E27FC236}">
                <a16:creationId xmlns:a16="http://schemas.microsoft.com/office/drawing/2014/main" id="{B638A230-FBA8-8350-2BA4-3202BFF9E34D}"/>
              </a:ext>
            </a:extLst>
          </p:cNvPr>
          <p:cNvGrpSpPr/>
          <p:nvPr/>
        </p:nvGrpSpPr>
        <p:grpSpPr>
          <a:xfrm>
            <a:off x="9211425" y="2923488"/>
            <a:ext cx="1953639" cy="1268397"/>
            <a:chOff x="6346294" y="2979830"/>
            <a:chExt cx="2071855" cy="1357473"/>
          </a:xfrm>
        </p:grpSpPr>
        <p:grpSp>
          <p:nvGrpSpPr>
            <p:cNvPr id="34" name="组合 33">
              <a:extLst>
                <a:ext uri="{FF2B5EF4-FFF2-40B4-BE49-F238E27FC236}">
                  <a16:creationId xmlns:a16="http://schemas.microsoft.com/office/drawing/2014/main" id="{27A4D326-C7AD-4A88-2025-269C6094D75C}"/>
                </a:ext>
              </a:extLst>
            </p:cNvPr>
            <p:cNvGrpSpPr/>
            <p:nvPr/>
          </p:nvGrpSpPr>
          <p:grpSpPr>
            <a:xfrm>
              <a:off x="6349574" y="3594084"/>
              <a:ext cx="2068575" cy="743219"/>
              <a:chOff x="6391716" y="3581758"/>
              <a:chExt cx="2068575" cy="743219"/>
            </a:xfrm>
          </p:grpSpPr>
          <p:sp>
            <p:nvSpPr>
              <p:cNvPr id="65" name="平行四边形 64">
                <a:extLst>
                  <a:ext uri="{FF2B5EF4-FFF2-40B4-BE49-F238E27FC236}">
                    <a16:creationId xmlns:a16="http://schemas.microsoft.com/office/drawing/2014/main" id="{047B0ED2-56D4-7F28-A724-F8C2B78E0266}"/>
                  </a:ext>
                </a:extLst>
              </p:cNvPr>
              <p:cNvSpPr/>
              <p:nvPr/>
            </p:nvSpPr>
            <p:spPr>
              <a:xfrm>
                <a:off x="6786278" y="3581758"/>
                <a:ext cx="1674013" cy="373612"/>
              </a:xfrm>
              <a:prstGeom prst="parallelogram">
                <a:avLst>
                  <a:gd name="adj" fmla="val 107759"/>
                </a:avLst>
              </a:prstGeom>
              <a:gradFill>
                <a:gsLst>
                  <a:gs pos="100000">
                    <a:srgbClr val="BB7791"/>
                  </a:gs>
                  <a:gs pos="0">
                    <a:srgbClr val="DB141F"/>
                  </a:gs>
                </a:gsLst>
                <a:lin ang="36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78" name="平行四边形 77">
                <a:extLst>
                  <a:ext uri="{FF2B5EF4-FFF2-40B4-BE49-F238E27FC236}">
                    <a16:creationId xmlns:a16="http://schemas.microsoft.com/office/drawing/2014/main" id="{FA9132D7-AF45-4717-8C53-D7C436F684B4}"/>
                  </a:ext>
                </a:extLst>
              </p:cNvPr>
              <p:cNvSpPr/>
              <p:nvPr/>
            </p:nvSpPr>
            <p:spPr>
              <a:xfrm>
                <a:off x="6391716" y="3951365"/>
                <a:ext cx="1674013" cy="373612"/>
              </a:xfrm>
              <a:prstGeom prst="parallelogram">
                <a:avLst>
                  <a:gd name="adj" fmla="val 107759"/>
                </a:avLst>
              </a:prstGeom>
              <a:gradFill>
                <a:gsLst>
                  <a:gs pos="0">
                    <a:srgbClr val="70965B"/>
                  </a:gs>
                  <a:gs pos="100000">
                    <a:schemeClr val="accent6">
                      <a:lumMod val="60000"/>
                      <a:lumOff val="40000"/>
                    </a:schemeClr>
                  </a:gs>
                </a:gsLst>
                <a:lin ang="30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grpSp>
        <p:grpSp>
          <p:nvGrpSpPr>
            <p:cNvPr id="36" name="组合 35">
              <a:extLst>
                <a:ext uri="{FF2B5EF4-FFF2-40B4-BE49-F238E27FC236}">
                  <a16:creationId xmlns:a16="http://schemas.microsoft.com/office/drawing/2014/main" id="{A0F29608-AC27-E016-0652-173479374112}"/>
                </a:ext>
              </a:extLst>
            </p:cNvPr>
            <p:cNvGrpSpPr/>
            <p:nvPr/>
          </p:nvGrpSpPr>
          <p:grpSpPr>
            <a:xfrm>
              <a:off x="6346294" y="2979830"/>
              <a:ext cx="2068291" cy="726105"/>
              <a:chOff x="6346294" y="2979830"/>
              <a:chExt cx="2068291" cy="726105"/>
            </a:xfrm>
          </p:grpSpPr>
          <p:sp>
            <p:nvSpPr>
              <p:cNvPr id="38" name="平行四边形 37">
                <a:extLst>
                  <a:ext uri="{FF2B5EF4-FFF2-40B4-BE49-F238E27FC236}">
                    <a16:creationId xmlns:a16="http://schemas.microsoft.com/office/drawing/2014/main" id="{F761BC86-CF7E-1723-4062-598BC6985DD3}"/>
                  </a:ext>
                </a:extLst>
              </p:cNvPr>
              <p:cNvSpPr/>
              <p:nvPr/>
            </p:nvSpPr>
            <p:spPr>
              <a:xfrm>
                <a:off x="6346294" y="2979830"/>
                <a:ext cx="1416939" cy="726105"/>
              </a:xfrm>
              <a:prstGeom prst="parallelogram">
                <a:avLst>
                  <a:gd name="adj" fmla="val 107759"/>
                </a:avLst>
              </a:prstGeom>
              <a:solidFill>
                <a:schemeClr val="bg1">
                  <a:alpha val="7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40" name="平行四边形 39">
                <a:extLst>
                  <a:ext uri="{FF2B5EF4-FFF2-40B4-BE49-F238E27FC236}">
                    <a16:creationId xmlns:a16="http://schemas.microsoft.com/office/drawing/2014/main" id="{9A10AA87-1981-5145-7571-387FD3A5EB69}"/>
                  </a:ext>
                </a:extLst>
              </p:cNvPr>
              <p:cNvSpPr/>
              <p:nvPr/>
            </p:nvSpPr>
            <p:spPr>
              <a:xfrm>
                <a:off x="6978148" y="2979830"/>
                <a:ext cx="1436437" cy="726105"/>
              </a:xfrm>
              <a:prstGeom prst="parallelogram">
                <a:avLst>
                  <a:gd name="adj" fmla="val 107759"/>
                </a:avLst>
              </a:prstGeom>
              <a:gradFill>
                <a:gsLst>
                  <a:gs pos="100000">
                    <a:srgbClr val="4476C4">
                      <a:alpha val="70000"/>
                    </a:srgbClr>
                  </a:gs>
                  <a:gs pos="0">
                    <a:srgbClr val="E7BE20"/>
                  </a:gs>
                </a:gsLst>
                <a:lin ang="162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grpSp>
      </p:grpSp>
      <p:grpSp>
        <p:nvGrpSpPr>
          <p:cNvPr id="87" name="组合 86">
            <a:extLst>
              <a:ext uri="{FF2B5EF4-FFF2-40B4-BE49-F238E27FC236}">
                <a16:creationId xmlns:a16="http://schemas.microsoft.com/office/drawing/2014/main" id="{C8084900-2273-24B8-D500-B40165CCCFC8}"/>
              </a:ext>
            </a:extLst>
          </p:cNvPr>
          <p:cNvGrpSpPr/>
          <p:nvPr/>
        </p:nvGrpSpPr>
        <p:grpSpPr>
          <a:xfrm>
            <a:off x="9211425" y="4595314"/>
            <a:ext cx="1963483" cy="1240077"/>
            <a:chOff x="6634637" y="4114643"/>
            <a:chExt cx="2144258" cy="1354250"/>
          </a:xfrm>
        </p:grpSpPr>
        <p:grpSp>
          <p:nvGrpSpPr>
            <p:cNvPr id="88" name="组合 87">
              <a:extLst>
                <a:ext uri="{FF2B5EF4-FFF2-40B4-BE49-F238E27FC236}">
                  <a16:creationId xmlns:a16="http://schemas.microsoft.com/office/drawing/2014/main" id="{057C3B7B-CFB3-4660-D799-AE58799668ED}"/>
                </a:ext>
              </a:extLst>
            </p:cNvPr>
            <p:cNvGrpSpPr/>
            <p:nvPr/>
          </p:nvGrpSpPr>
          <p:grpSpPr>
            <a:xfrm>
              <a:off x="6645613" y="4721666"/>
              <a:ext cx="2133282" cy="747227"/>
              <a:chOff x="7487757" y="5986194"/>
              <a:chExt cx="2133282" cy="747227"/>
            </a:xfrm>
          </p:grpSpPr>
          <p:sp>
            <p:nvSpPr>
              <p:cNvPr id="92" name="平行四边形 91">
                <a:extLst>
                  <a:ext uri="{FF2B5EF4-FFF2-40B4-BE49-F238E27FC236}">
                    <a16:creationId xmlns:a16="http://schemas.microsoft.com/office/drawing/2014/main" id="{DCD184D0-BA45-F98D-15D6-8B9385B8814C}"/>
                  </a:ext>
                </a:extLst>
              </p:cNvPr>
              <p:cNvSpPr/>
              <p:nvPr/>
            </p:nvSpPr>
            <p:spPr>
              <a:xfrm>
                <a:off x="8143249" y="5986194"/>
                <a:ext cx="1477790" cy="747223"/>
              </a:xfrm>
              <a:prstGeom prst="parallelogram">
                <a:avLst>
                  <a:gd name="adj" fmla="val 107759"/>
                </a:avLst>
              </a:prstGeom>
              <a:gradFill>
                <a:gsLst>
                  <a:gs pos="0">
                    <a:srgbClr val="437BC3"/>
                  </a:gs>
                  <a:gs pos="97000">
                    <a:srgbClr val="BEBB2B"/>
                  </a:gs>
                </a:gsLst>
                <a:lin ang="54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93" name="平行四边形 92">
                <a:extLst>
                  <a:ext uri="{FF2B5EF4-FFF2-40B4-BE49-F238E27FC236}">
                    <a16:creationId xmlns:a16="http://schemas.microsoft.com/office/drawing/2014/main" id="{DF1061E4-9C96-CA51-E062-BFEED4C599A0}"/>
                  </a:ext>
                </a:extLst>
              </p:cNvPr>
              <p:cNvSpPr/>
              <p:nvPr/>
            </p:nvSpPr>
            <p:spPr>
              <a:xfrm>
                <a:off x="7487757" y="5986197"/>
                <a:ext cx="1455422" cy="747224"/>
              </a:xfrm>
              <a:prstGeom prst="parallelogram">
                <a:avLst>
                  <a:gd name="adj" fmla="val 107759"/>
                </a:avLst>
              </a:prstGeom>
              <a:gradFill>
                <a:gsLst>
                  <a:gs pos="0">
                    <a:srgbClr val="EC0A10"/>
                  </a:gs>
                  <a:gs pos="100000">
                    <a:srgbClr val="839F60"/>
                  </a:gs>
                </a:gsLst>
                <a:lin ang="66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grpSp>
        <p:grpSp>
          <p:nvGrpSpPr>
            <p:cNvPr id="89" name="组合 88">
              <a:extLst>
                <a:ext uri="{FF2B5EF4-FFF2-40B4-BE49-F238E27FC236}">
                  <a16:creationId xmlns:a16="http://schemas.microsoft.com/office/drawing/2014/main" id="{697A9DFF-25CE-7950-5AA3-C91AB4478234}"/>
                </a:ext>
              </a:extLst>
            </p:cNvPr>
            <p:cNvGrpSpPr/>
            <p:nvPr/>
          </p:nvGrpSpPr>
          <p:grpSpPr>
            <a:xfrm>
              <a:off x="6634637" y="4114643"/>
              <a:ext cx="2140733" cy="726107"/>
              <a:chOff x="9318943" y="4945418"/>
              <a:chExt cx="2140733" cy="726107"/>
            </a:xfrm>
          </p:grpSpPr>
          <p:sp>
            <p:nvSpPr>
              <p:cNvPr id="90" name="平行四边形 89">
                <a:extLst>
                  <a:ext uri="{FF2B5EF4-FFF2-40B4-BE49-F238E27FC236}">
                    <a16:creationId xmlns:a16="http://schemas.microsoft.com/office/drawing/2014/main" id="{F9E5B0F3-B2DA-EDDE-0F84-60C140CB0958}"/>
                  </a:ext>
                </a:extLst>
              </p:cNvPr>
              <p:cNvSpPr/>
              <p:nvPr/>
            </p:nvSpPr>
            <p:spPr>
              <a:xfrm>
                <a:off x="9710458" y="4945418"/>
                <a:ext cx="1749218" cy="363053"/>
              </a:xfrm>
              <a:prstGeom prst="parallelogram">
                <a:avLst>
                  <a:gd name="adj" fmla="val 10775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91" name="平行四边形 90">
                <a:extLst>
                  <a:ext uri="{FF2B5EF4-FFF2-40B4-BE49-F238E27FC236}">
                    <a16:creationId xmlns:a16="http://schemas.microsoft.com/office/drawing/2014/main" id="{26AABE3F-030F-C081-889B-C916DF652077}"/>
                  </a:ext>
                </a:extLst>
              </p:cNvPr>
              <p:cNvSpPr/>
              <p:nvPr/>
            </p:nvSpPr>
            <p:spPr>
              <a:xfrm>
                <a:off x="9318943" y="5308471"/>
                <a:ext cx="1749218" cy="363054"/>
              </a:xfrm>
              <a:prstGeom prst="parallelogram">
                <a:avLst>
                  <a:gd name="adj" fmla="val 107759"/>
                </a:avLst>
              </a:prstGeom>
              <a:gradFill>
                <a:gsLst>
                  <a:gs pos="0">
                    <a:srgbClr val="EDF609">
                      <a:alpha val="70000"/>
                    </a:srgbClr>
                  </a:gs>
                  <a:gs pos="100000">
                    <a:schemeClr val="accent1">
                      <a:lumMod val="45000"/>
                      <a:lumOff val="55000"/>
                    </a:schemeClr>
                  </a:gs>
                </a:gsLst>
                <a:lin ang="36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grpSp>
      </p:grpSp>
      <p:grpSp>
        <p:nvGrpSpPr>
          <p:cNvPr id="94" name="组合 93">
            <a:extLst>
              <a:ext uri="{FF2B5EF4-FFF2-40B4-BE49-F238E27FC236}">
                <a16:creationId xmlns:a16="http://schemas.microsoft.com/office/drawing/2014/main" id="{C028FFCD-FCC0-3D04-F3DB-EBE8DE431857}"/>
              </a:ext>
            </a:extLst>
          </p:cNvPr>
          <p:cNvGrpSpPr/>
          <p:nvPr/>
        </p:nvGrpSpPr>
        <p:grpSpPr>
          <a:xfrm>
            <a:off x="4838007" y="4581155"/>
            <a:ext cx="1970210" cy="1242741"/>
            <a:chOff x="6459744" y="3050439"/>
            <a:chExt cx="2116815" cy="1363379"/>
          </a:xfrm>
        </p:grpSpPr>
        <p:grpSp>
          <p:nvGrpSpPr>
            <p:cNvPr id="95" name="组合 94">
              <a:extLst>
                <a:ext uri="{FF2B5EF4-FFF2-40B4-BE49-F238E27FC236}">
                  <a16:creationId xmlns:a16="http://schemas.microsoft.com/office/drawing/2014/main" id="{E0FDDBCF-0158-C64E-509E-1DF9BD109855}"/>
                </a:ext>
              </a:extLst>
            </p:cNvPr>
            <p:cNvGrpSpPr/>
            <p:nvPr/>
          </p:nvGrpSpPr>
          <p:grpSpPr>
            <a:xfrm>
              <a:off x="6464254" y="3692393"/>
              <a:ext cx="2111156" cy="721425"/>
              <a:chOff x="6359375" y="3579764"/>
              <a:chExt cx="2111156" cy="721425"/>
            </a:xfrm>
          </p:grpSpPr>
          <p:sp>
            <p:nvSpPr>
              <p:cNvPr id="99" name="平行四边形 98">
                <a:extLst>
                  <a:ext uri="{FF2B5EF4-FFF2-40B4-BE49-F238E27FC236}">
                    <a16:creationId xmlns:a16="http://schemas.microsoft.com/office/drawing/2014/main" id="{8C0120D0-95A3-3782-E105-54919E366370}"/>
                  </a:ext>
                </a:extLst>
              </p:cNvPr>
              <p:cNvSpPr/>
              <p:nvPr/>
            </p:nvSpPr>
            <p:spPr>
              <a:xfrm>
                <a:off x="6729759" y="3579764"/>
                <a:ext cx="1740772" cy="373612"/>
              </a:xfrm>
              <a:prstGeom prst="parallelogram">
                <a:avLst>
                  <a:gd name="adj" fmla="val 107759"/>
                </a:avLst>
              </a:prstGeom>
              <a:gradFill>
                <a:gsLst>
                  <a:gs pos="66000">
                    <a:srgbClr val="3F8CBB"/>
                  </a:gs>
                  <a:gs pos="100000">
                    <a:srgbClr val="3E8EBA"/>
                  </a:gs>
                  <a:gs pos="0">
                    <a:srgbClr val="FF8E72"/>
                  </a:gs>
                </a:gsLst>
                <a:lin ang="36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100" name="平行四边形 99">
                <a:extLst>
                  <a:ext uri="{FF2B5EF4-FFF2-40B4-BE49-F238E27FC236}">
                    <a16:creationId xmlns:a16="http://schemas.microsoft.com/office/drawing/2014/main" id="{BCD3B8C6-CDC7-F7E9-EEF4-CE46363217B3}"/>
                  </a:ext>
                </a:extLst>
              </p:cNvPr>
              <p:cNvSpPr/>
              <p:nvPr/>
            </p:nvSpPr>
            <p:spPr>
              <a:xfrm>
                <a:off x="6359375" y="3927577"/>
                <a:ext cx="1740772" cy="373612"/>
              </a:xfrm>
              <a:prstGeom prst="parallelogram">
                <a:avLst>
                  <a:gd name="adj" fmla="val 107759"/>
                </a:avLst>
              </a:prstGeom>
              <a:gradFill>
                <a:gsLst>
                  <a:gs pos="0">
                    <a:srgbClr val="6E975E"/>
                  </a:gs>
                  <a:gs pos="100000">
                    <a:srgbClr val="CDBB26"/>
                  </a:gs>
                </a:gsLst>
                <a:lin ang="36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grpSp>
        <p:grpSp>
          <p:nvGrpSpPr>
            <p:cNvPr id="96" name="组合 95">
              <a:extLst>
                <a:ext uri="{FF2B5EF4-FFF2-40B4-BE49-F238E27FC236}">
                  <a16:creationId xmlns:a16="http://schemas.microsoft.com/office/drawing/2014/main" id="{C469CD6C-D832-D9B2-8B63-C031CE99AE9D}"/>
                </a:ext>
              </a:extLst>
            </p:cNvPr>
            <p:cNvGrpSpPr/>
            <p:nvPr/>
          </p:nvGrpSpPr>
          <p:grpSpPr>
            <a:xfrm>
              <a:off x="6459744" y="3050439"/>
              <a:ext cx="2116815" cy="726109"/>
              <a:chOff x="6123124" y="2712995"/>
              <a:chExt cx="2116815" cy="726109"/>
            </a:xfrm>
          </p:grpSpPr>
          <p:sp>
            <p:nvSpPr>
              <p:cNvPr id="97" name="平行四边形 96">
                <a:extLst>
                  <a:ext uri="{FF2B5EF4-FFF2-40B4-BE49-F238E27FC236}">
                    <a16:creationId xmlns:a16="http://schemas.microsoft.com/office/drawing/2014/main" id="{79B7B121-0A6A-9107-E446-396AEA71033D}"/>
                  </a:ext>
                </a:extLst>
              </p:cNvPr>
              <p:cNvSpPr/>
              <p:nvPr/>
            </p:nvSpPr>
            <p:spPr>
              <a:xfrm>
                <a:off x="6123124" y="2713000"/>
                <a:ext cx="1453896" cy="726104"/>
              </a:xfrm>
              <a:prstGeom prst="parallelogram">
                <a:avLst>
                  <a:gd name="adj" fmla="val 107759"/>
                </a:avLst>
              </a:prstGeom>
              <a:gradFill>
                <a:gsLst>
                  <a:gs pos="0">
                    <a:srgbClr val="F1080C">
                      <a:alpha val="70000"/>
                    </a:srgbClr>
                  </a:gs>
                  <a:gs pos="100000">
                    <a:srgbClr val="8DA25F">
                      <a:alpha val="70000"/>
                    </a:srgbClr>
                  </a:gs>
                </a:gsLst>
                <a:lin ang="48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98" name="平行四边形 97">
                <a:extLst>
                  <a:ext uri="{FF2B5EF4-FFF2-40B4-BE49-F238E27FC236}">
                    <a16:creationId xmlns:a16="http://schemas.microsoft.com/office/drawing/2014/main" id="{7843E5AE-90F0-037B-F936-CBF46D0DBD35}"/>
                  </a:ext>
                </a:extLst>
              </p:cNvPr>
              <p:cNvSpPr/>
              <p:nvPr/>
            </p:nvSpPr>
            <p:spPr>
              <a:xfrm>
                <a:off x="6795660" y="2712995"/>
                <a:ext cx="1444279" cy="726105"/>
              </a:xfrm>
              <a:prstGeom prst="parallelogram">
                <a:avLst>
                  <a:gd name="adj" fmla="val 107759"/>
                </a:avLst>
              </a:prstGeom>
              <a:solidFill>
                <a:schemeClr val="bg1">
                  <a:alpha val="7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grpSp>
      </p:grpSp>
      <p:sp>
        <p:nvSpPr>
          <p:cNvPr id="103" name="内容占位符 2">
            <a:extLst>
              <a:ext uri="{FF2B5EF4-FFF2-40B4-BE49-F238E27FC236}">
                <a16:creationId xmlns:a16="http://schemas.microsoft.com/office/drawing/2014/main" id="{E7D69860-80DE-C832-1662-F29F5740EE42}"/>
              </a:ext>
            </a:extLst>
          </p:cNvPr>
          <p:cNvSpPr txBox="1">
            <a:spLocks/>
          </p:cNvSpPr>
          <p:nvPr/>
        </p:nvSpPr>
        <p:spPr>
          <a:xfrm>
            <a:off x="3272870" y="6146918"/>
            <a:ext cx="7888833" cy="400110"/>
          </a:xfrm>
          <a:prstGeom prst="rect">
            <a:avLst/>
          </a:prstGeom>
          <a:noFill/>
        </p:spPr>
        <p:txBody>
          <a:bodyPr wrap="square" rtlCol="0">
            <a:spAutoFit/>
          </a:bodyPr>
          <a:lstStyle>
            <a:defPPr>
              <a:defRPr lang="zh-CN"/>
            </a:defPPr>
            <a:lvl1pPr algn="ctr">
              <a:defRPr sz="200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Regions’ supporting relationships and layer configurations</a:t>
            </a:r>
            <a:endParaRPr lang="zh-CN" altLang="en-US" dirty="0"/>
          </a:p>
        </p:txBody>
      </p:sp>
      <p:grpSp>
        <p:nvGrpSpPr>
          <p:cNvPr id="19" name="组合 18">
            <a:extLst>
              <a:ext uri="{FF2B5EF4-FFF2-40B4-BE49-F238E27FC236}">
                <a16:creationId xmlns:a16="http://schemas.microsoft.com/office/drawing/2014/main" id="{5AB6468A-E8FA-9E4B-2B52-945B24BDC7E6}"/>
              </a:ext>
            </a:extLst>
          </p:cNvPr>
          <p:cNvGrpSpPr/>
          <p:nvPr/>
        </p:nvGrpSpPr>
        <p:grpSpPr>
          <a:xfrm>
            <a:off x="1236972" y="3767001"/>
            <a:ext cx="1346364" cy="1321517"/>
            <a:chOff x="245386" y="960119"/>
            <a:chExt cx="1105670" cy="1085265"/>
          </a:xfrm>
        </p:grpSpPr>
        <p:sp>
          <p:nvSpPr>
            <p:cNvPr id="20" name="矩形 19">
              <a:extLst>
                <a:ext uri="{FF2B5EF4-FFF2-40B4-BE49-F238E27FC236}">
                  <a16:creationId xmlns:a16="http://schemas.microsoft.com/office/drawing/2014/main" id="{258ADFB6-BD4B-C3E6-B24A-726D1F28A174}"/>
                </a:ext>
              </a:extLst>
            </p:cNvPr>
            <p:cNvSpPr/>
            <p:nvPr/>
          </p:nvSpPr>
          <p:spPr>
            <a:xfrm>
              <a:off x="245386" y="960119"/>
              <a:ext cx="552389" cy="1085265"/>
            </a:xfrm>
            <a:prstGeom prst="rect">
              <a:avLst/>
            </a:prstGeom>
            <a:gradFill>
              <a:gsLst>
                <a:gs pos="0">
                  <a:srgbClr val="FF0000"/>
                </a:gs>
                <a:gs pos="99000">
                  <a:schemeClr val="accent5">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21" name="矩形 20">
              <a:extLst>
                <a:ext uri="{FF2B5EF4-FFF2-40B4-BE49-F238E27FC236}">
                  <a16:creationId xmlns:a16="http://schemas.microsoft.com/office/drawing/2014/main" id="{73F08A4F-D624-5856-632A-966EC61F6E53}"/>
                </a:ext>
              </a:extLst>
            </p:cNvPr>
            <p:cNvSpPr/>
            <p:nvPr/>
          </p:nvSpPr>
          <p:spPr>
            <a:xfrm>
              <a:off x="797775" y="960119"/>
              <a:ext cx="552389" cy="1085265"/>
            </a:xfrm>
            <a:prstGeom prst="rect">
              <a:avLst/>
            </a:prstGeom>
            <a:gradFill>
              <a:gsLst>
                <a:gs pos="0">
                  <a:schemeClr val="accent1"/>
                </a:gs>
                <a:gs pos="100000">
                  <a:srgbClr val="00B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22" name="文本框 21">
              <a:extLst>
                <a:ext uri="{FF2B5EF4-FFF2-40B4-BE49-F238E27FC236}">
                  <a16:creationId xmlns:a16="http://schemas.microsoft.com/office/drawing/2014/main" id="{57B055ED-1205-4809-FB8A-CB58339BE785}"/>
                </a:ext>
              </a:extLst>
            </p:cNvPr>
            <p:cNvSpPr txBox="1"/>
            <p:nvPr/>
          </p:nvSpPr>
          <p:spPr>
            <a:xfrm>
              <a:off x="330002" y="1044693"/>
              <a:ext cx="403768" cy="328581"/>
            </a:xfrm>
            <a:prstGeom prst="rect">
              <a:avLst/>
            </a:prstGeom>
            <a:noFill/>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a</a:t>
              </a:r>
              <a:endParaRPr lang="zh-CN" altLang="en-US" sz="2000" i="1" baseline="-25000" dirty="0">
                <a:latin typeface="Cambria Math" panose="02040503050406030204" pitchFamily="18" charset="0"/>
                <a:cs typeface="Linux Libertine" panose="02000503000000000000" pitchFamily="2" charset="0"/>
              </a:endParaRPr>
            </a:p>
          </p:txBody>
        </p:sp>
        <p:sp>
          <p:nvSpPr>
            <p:cNvPr id="23" name="文本框 22">
              <a:extLst>
                <a:ext uri="{FF2B5EF4-FFF2-40B4-BE49-F238E27FC236}">
                  <a16:creationId xmlns:a16="http://schemas.microsoft.com/office/drawing/2014/main" id="{6464B500-9497-B710-9875-DA9406A3FAB1}"/>
                </a:ext>
              </a:extLst>
            </p:cNvPr>
            <p:cNvSpPr txBox="1"/>
            <p:nvPr/>
          </p:nvSpPr>
          <p:spPr>
            <a:xfrm>
              <a:off x="882391" y="1044693"/>
              <a:ext cx="403768" cy="328581"/>
            </a:xfrm>
            <a:prstGeom prst="rect">
              <a:avLst/>
            </a:prstGeom>
            <a:noFill/>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b</a:t>
              </a:r>
              <a:endParaRPr lang="zh-CN" altLang="en-US" sz="2000" i="1" baseline="-25000" dirty="0">
                <a:latin typeface="Cambria Math" panose="02040503050406030204" pitchFamily="18" charset="0"/>
                <a:cs typeface="Linux Libertine" panose="02000503000000000000" pitchFamily="2" charset="0"/>
              </a:endParaRPr>
            </a:p>
          </p:txBody>
        </p:sp>
        <p:sp>
          <p:nvSpPr>
            <p:cNvPr id="24" name="矩形 23">
              <a:extLst>
                <a:ext uri="{FF2B5EF4-FFF2-40B4-BE49-F238E27FC236}">
                  <a16:creationId xmlns:a16="http://schemas.microsoft.com/office/drawing/2014/main" id="{009734B1-4D26-BB8B-D9C8-B8ECC1CE6D5E}"/>
                </a:ext>
              </a:extLst>
            </p:cNvPr>
            <p:cNvSpPr/>
            <p:nvPr/>
          </p:nvSpPr>
          <p:spPr>
            <a:xfrm>
              <a:off x="247860" y="1498600"/>
              <a:ext cx="1103196" cy="544652"/>
            </a:xfrm>
            <a:prstGeom prst="rect">
              <a:avLst/>
            </a:prstGeom>
            <a:gradFill>
              <a:gsLst>
                <a:gs pos="0">
                  <a:schemeClr val="accent6">
                    <a:alpha val="70000"/>
                  </a:schemeClr>
                </a:gs>
                <a:gs pos="100000">
                  <a:schemeClr val="accent4">
                    <a:alpha val="8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25" name="文本框 24">
              <a:extLst>
                <a:ext uri="{FF2B5EF4-FFF2-40B4-BE49-F238E27FC236}">
                  <a16:creationId xmlns:a16="http://schemas.microsoft.com/office/drawing/2014/main" id="{7AC417DC-BEA0-1F73-D236-CF98A4CDC2ED}"/>
                </a:ext>
              </a:extLst>
            </p:cNvPr>
            <p:cNvSpPr txBox="1"/>
            <p:nvPr/>
          </p:nvSpPr>
          <p:spPr>
            <a:xfrm>
              <a:off x="882391" y="1552478"/>
              <a:ext cx="403768" cy="328581"/>
            </a:xfrm>
            <a:prstGeom prst="rect">
              <a:avLst/>
            </a:prstGeom>
            <a:noFill/>
          </p:spPr>
          <p:txBody>
            <a:bodyPr wrap="square" rtlCol="0">
              <a:spAutoFit/>
            </a:bodyPr>
            <a:lstStyle/>
            <a:p>
              <a:r>
                <a:rPr lang="en-US" altLang="zh-CN" sz="2000" i="1" dirty="0" err="1">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err="1">
                  <a:latin typeface="Cambria Math" panose="02040503050406030204" pitchFamily="18" charset="0"/>
                  <a:ea typeface="Cambria Math" panose="02040503050406030204" pitchFamily="18" charset="0"/>
                  <a:cs typeface="Linux Libertine" panose="02000503000000000000" pitchFamily="2" charset="0"/>
                </a:rPr>
                <a:t>c</a:t>
              </a:r>
              <a:endParaRPr lang="zh-CN" altLang="en-US" sz="2000" i="1" baseline="-25000" dirty="0">
                <a:latin typeface="Cambria Math" panose="02040503050406030204" pitchFamily="18" charset="0"/>
                <a:cs typeface="Linux Libertine" panose="02000503000000000000" pitchFamily="2" charset="0"/>
              </a:endParaRPr>
            </a:p>
          </p:txBody>
        </p:sp>
        <p:sp>
          <p:nvSpPr>
            <p:cNvPr id="26" name="文本框 25">
              <a:extLst>
                <a:ext uri="{FF2B5EF4-FFF2-40B4-BE49-F238E27FC236}">
                  <a16:creationId xmlns:a16="http://schemas.microsoft.com/office/drawing/2014/main" id="{CDEFAEFB-8DFB-BD46-4C65-64984A5C4B9A}"/>
                </a:ext>
              </a:extLst>
            </p:cNvPr>
            <p:cNvSpPr txBox="1"/>
            <p:nvPr/>
          </p:nvSpPr>
          <p:spPr>
            <a:xfrm>
              <a:off x="309385" y="1561078"/>
              <a:ext cx="403768" cy="328581"/>
            </a:xfrm>
            <a:prstGeom prst="rect">
              <a:avLst/>
            </a:prstGeom>
            <a:noFill/>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d</a:t>
              </a:r>
              <a:endParaRPr lang="zh-CN" altLang="en-US" sz="2000" i="1" baseline="-25000" dirty="0">
                <a:latin typeface="Cambria Math" panose="02040503050406030204" pitchFamily="18" charset="0"/>
                <a:cs typeface="Linux Libertine" panose="02000503000000000000" pitchFamily="2" charset="0"/>
              </a:endParaRPr>
            </a:p>
          </p:txBody>
        </p:sp>
      </p:grpSp>
      <p:grpSp>
        <p:nvGrpSpPr>
          <p:cNvPr id="108" name="组合 107">
            <a:extLst>
              <a:ext uri="{FF2B5EF4-FFF2-40B4-BE49-F238E27FC236}">
                <a16:creationId xmlns:a16="http://schemas.microsoft.com/office/drawing/2014/main" id="{724B6E16-8404-2D42-10EA-F929991C85FA}"/>
              </a:ext>
            </a:extLst>
          </p:cNvPr>
          <p:cNvGrpSpPr/>
          <p:nvPr/>
        </p:nvGrpSpPr>
        <p:grpSpPr>
          <a:xfrm>
            <a:off x="3278650" y="3044787"/>
            <a:ext cx="1180511" cy="1158725"/>
            <a:chOff x="3278650" y="2955887"/>
            <a:chExt cx="1180511" cy="1158725"/>
          </a:xfrm>
        </p:grpSpPr>
        <p:grpSp>
          <p:nvGrpSpPr>
            <p:cNvPr id="27" name="组合 26">
              <a:extLst>
                <a:ext uri="{FF2B5EF4-FFF2-40B4-BE49-F238E27FC236}">
                  <a16:creationId xmlns:a16="http://schemas.microsoft.com/office/drawing/2014/main" id="{91E8718D-E717-8D4E-38B4-5A095EEA06B9}"/>
                </a:ext>
              </a:extLst>
            </p:cNvPr>
            <p:cNvGrpSpPr/>
            <p:nvPr/>
          </p:nvGrpSpPr>
          <p:grpSpPr>
            <a:xfrm>
              <a:off x="3278650" y="2955887"/>
              <a:ext cx="1180511" cy="1158725"/>
              <a:chOff x="245386" y="960119"/>
              <a:chExt cx="1105670" cy="1085265"/>
            </a:xfrm>
            <a:noFill/>
          </p:grpSpPr>
          <p:sp>
            <p:nvSpPr>
              <p:cNvPr id="28" name="矩形 27">
                <a:extLst>
                  <a:ext uri="{FF2B5EF4-FFF2-40B4-BE49-F238E27FC236}">
                    <a16:creationId xmlns:a16="http://schemas.microsoft.com/office/drawing/2014/main" id="{7DF7BD65-C4C6-99DA-AAB6-9EE9A425536D}"/>
                  </a:ext>
                </a:extLst>
              </p:cNvPr>
              <p:cNvSpPr/>
              <p:nvPr/>
            </p:nvSpPr>
            <p:spPr>
              <a:xfrm>
                <a:off x="245386" y="960119"/>
                <a:ext cx="552389" cy="10852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29" name="矩形 28">
                <a:extLst>
                  <a:ext uri="{FF2B5EF4-FFF2-40B4-BE49-F238E27FC236}">
                    <a16:creationId xmlns:a16="http://schemas.microsoft.com/office/drawing/2014/main" id="{B1F0C120-A081-436F-3557-CB9E847DEFB1}"/>
                  </a:ext>
                </a:extLst>
              </p:cNvPr>
              <p:cNvSpPr/>
              <p:nvPr/>
            </p:nvSpPr>
            <p:spPr>
              <a:xfrm>
                <a:off x="797775" y="960119"/>
                <a:ext cx="552389" cy="10852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30" name="文本框 29">
                <a:extLst>
                  <a:ext uri="{FF2B5EF4-FFF2-40B4-BE49-F238E27FC236}">
                    <a16:creationId xmlns:a16="http://schemas.microsoft.com/office/drawing/2014/main" id="{1A518BCB-5193-DC16-E7A3-73B2068A6569}"/>
                  </a:ext>
                </a:extLst>
              </p:cNvPr>
              <p:cNvSpPr txBox="1"/>
              <p:nvPr/>
            </p:nvSpPr>
            <p:spPr>
              <a:xfrm>
                <a:off x="312160" y="1044693"/>
                <a:ext cx="403768" cy="328581"/>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a</a:t>
                </a:r>
                <a:endParaRPr lang="zh-CN" altLang="en-US" sz="2000" i="1" baseline="-25000" dirty="0">
                  <a:latin typeface="Cambria Math" panose="02040503050406030204" pitchFamily="18" charset="0"/>
                  <a:cs typeface="Linux Libertine" panose="02000503000000000000" pitchFamily="2" charset="0"/>
                </a:endParaRPr>
              </a:p>
            </p:txBody>
          </p:sp>
          <p:sp>
            <p:nvSpPr>
              <p:cNvPr id="31" name="文本框 30">
                <a:extLst>
                  <a:ext uri="{FF2B5EF4-FFF2-40B4-BE49-F238E27FC236}">
                    <a16:creationId xmlns:a16="http://schemas.microsoft.com/office/drawing/2014/main" id="{0C4769BB-E853-0514-E6EA-DB58B32C60AF}"/>
                  </a:ext>
                </a:extLst>
              </p:cNvPr>
              <p:cNvSpPr txBox="1"/>
              <p:nvPr/>
            </p:nvSpPr>
            <p:spPr>
              <a:xfrm>
                <a:off x="882391" y="1044693"/>
                <a:ext cx="414398" cy="374744"/>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b</a:t>
                </a:r>
                <a:endParaRPr lang="zh-CN" altLang="en-US" sz="2000" i="1" baseline="-25000" dirty="0">
                  <a:latin typeface="Cambria Math" panose="02040503050406030204" pitchFamily="18" charset="0"/>
                  <a:cs typeface="Linux Libertine" panose="02000503000000000000" pitchFamily="2" charset="0"/>
                </a:endParaRPr>
              </a:p>
            </p:txBody>
          </p:sp>
          <p:sp>
            <p:nvSpPr>
              <p:cNvPr id="32" name="矩形 31">
                <a:extLst>
                  <a:ext uri="{FF2B5EF4-FFF2-40B4-BE49-F238E27FC236}">
                    <a16:creationId xmlns:a16="http://schemas.microsoft.com/office/drawing/2014/main" id="{4D988B31-20A2-37EA-DB84-4FCEF0747052}"/>
                  </a:ext>
                </a:extLst>
              </p:cNvPr>
              <p:cNvSpPr/>
              <p:nvPr/>
            </p:nvSpPr>
            <p:spPr>
              <a:xfrm>
                <a:off x="247860" y="1498600"/>
                <a:ext cx="1103196" cy="54465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33" name="文本框 32">
                <a:extLst>
                  <a:ext uri="{FF2B5EF4-FFF2-40B4-BE49-F238E27FC236}">
                    <a16:creationId xmlns:a16="http://schemas.microsoft.com/office/drawing/2014/main" id="{79C0297F-2EDC-EDE7-64F0-EC3887A7C37D}"/>
                  </a:ext>
                </a:extLst>
              </p:cNvPr>
              <p:cNvSpPr txBox="1"/>
              <p:nvPr/>
            </p:nvSpPr>
            <p:spPr>
              <a:xfrm>
                <a:off x="882391" y="1552478"/>
                <a:ext cx="403768" cy="328581"/>
              </a:xfrm>
              <a:prstGeom prst="rect">
                <a:avLst/>
              </a:prstGeom>
              <a:grpFill/>
              <a:ln>
                <a:noFill/>
              </a:ln>
            </p:spPr>
            <p:txBody>
              <a:bodyPr wrap="square" rtlCol="0">
                <a:spAutoFit/>
              </a:bodyPr>
              <a:lstStyle/>
              <a:p>
                <a:r>
                  <a:rPr lang="en-US" altLang="zh-CN" sz="2000" i="1" dirty="0" err="1">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err="1">
                    <a:latin typeface="Cambria Math" panose="02040503050406030204" pitchFamily="18" charset="0"/>
                    <a:ea typeface="Cambria Math" panose="02040503050406030204" pitchFamily="18" charset="0"/>
                    <a:cs typeface="Linux Libertine" panose="02000503000000000000" pitchFamily="2" charset="0"/>
                  </a:rPr>
                  <a:t>c</a:t>
                </a:r>
                <a:endParaRPr lang="zh-CN" altLang="en-US" sz="2000" i="1" baseline="-25000" dirty="0">
                  <a:latin typeface="Cambria Math" panose="02040503050406030204" pitchFamily="18" charset="0"/>
                  <a:cs typeface="Linux Libertine" panose="02000503000000000000" pitchFamily="2" charset="0"/>
                </a:endParaRPr>
              </a:p>
            </p:txBody>
          </p:sp>
          <p:sp>
            <p:nvSpPr>
              <p:cNvPr id="35" name="文本框 34">
                <a:extLst>
                  <a:ext uri="{FF2B5EF4-FFF2-40B4-BE49-F238E27FC236}">
                    <a16:creationId xmlns:a16="http://schemas.microsoft.com/office/drawing/2014/main" id="{B9CA6EB7-8DAF-9564-7AF4-E02279E4208B}"/>
                  </a:ext>
                </a:extLst>
              </p:cNvPr>
              <p:cNvSpPr txBox="1"/>
              <p:nvPr/>
            </p:nvSpPr>
            <p:spPr>
              <a:xfrm>
                <a:off x="309385" y="1561078"/>
                <a:ext cx="403768" cy="328581"/>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d</a:t>
                </a:r>
                <a:endParaRPr lang="zh-CN" altLang="en-US" sz="2000" i="1" baseline="-25000" dirty="0">
                  <a:latin typeface="Cambria Math" panose="02040503050406030204" pitchFamily="18" charset="0"/>
                  <a:cs typeface="Linux Libertine" panose="02000503000000000000" pitchFamily="2" charset="0"/>
                </a:endParaRPr>
              </a:p>
            </p:txBody>
          </p:sp>
        </p:grpSp>
        <p:cxnSp>
          <p:nvCxnSpPr>
            <p:cNvPr id="70" name="直接箭头连接符 69">
              <a:extLst>
                <a:ext uri="{FF2B5EF4-FFF2-40B4-BE49-F238E27FC236}">
                  <a16:creationId xmlns:a16="http://schemas.microsoft.com/office/drawing/2014/main" id="{784202DC-5DD7-B6D0-4FFC-C0E2F621A0FE}"/>
                </a:ext>
              </a:extLst>
            </p:cNvPr>
            <p:cNvCxnSpPr>
              <a:cxnSpLocks/>
            </p:cNvCxnSpPr>
            <p:nvPr/>
          </p:nvCxnSpPr>
          <p:spPr>
            <a:xfrm flipV="1">
              <a:off x="3565493" y="3384308"/>
              <a:ext cx="0" cy="287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2DD6BED3-764E-0E3F-1959-0982346086D7}"/>
                </a:ext>
              </a:extLst>
            </p:cNvPr>
            <p:cNvCxnSpPr>
              <a:cxnSpLocks/>
            </p:cNvCxnSpPr>
            <p:nvPr/>
          </p:nvCxnSpPr>
          <p:spPr>
            <a:xfrm flipV="1">
              <a:off x="4157539" y="3378175"/>
              <a:ext cx="0" cy="287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11" name="组合 110">
            <a:extLst>
              <a:ext uri="{FF2B5EF4-FFF2-40B4-BE49-F238E27FC236}">
                <a16:creationId xmlns:a16="http://schemas.microsoft.com/office/drawing/2014/main" id="{D471AF73-FDFB-3495-4D08-7FBABA646FA4}"/>
              </a:ext>
            </a:extLst>
          </p:cNvPr>
          <p:cNvGrpSpPr/>
          <p:nvPr/>
        </p:nvGrpSpPr>
        <p:grpSpPr>
          <a:xfrm>
            <a:off x="7710521" y="4682919"/>
            <a:ext cx="1180511" cy="1158725"/>
            <a:chOff x="7710521" y="4619419"/>
            <a:chExt cx="1180511" cy="1158725"/>
          </a:xfrm>
        </p:grpSpPr>
        <p:grpSp>
          <p:nvGrpSpPr>
            <p:cNvPr id="56" name="组合 55">
              <a:extLst>
                <a:ext uri="{FF2B5EF4-FFF2-40B4-BE49-F238E27FC236}">
                  <a16:creationId xmlns:a16="http://schemas.microsoft.com/office/drawing/2014/main" id="{9FF0243C-1A88-BCAE-CC13-EB7ABE1A8913}"/>
                </a:ext>
              </a:extLst>
            </p:cNvPr>
            <p:cNvGrpSpPr/>
            <p:nvPr/>
          </p:nvGrpSpPr>
          <p:grpSpPr>
            <a:xfrm>
              <a:off x="7710521" y="4619419"/>
              <a:ext cx="1180511" cy="1158725"/>
              <a:chOff x="245386" y="960119"/>
              <a:chExt cx="1105670" cy="1085265"/>
            </a:xfrm>
            <a:noFill/>
          </p:grpSpPr>
          <p:sp>
            <p:nvSpPr>
              <p:cNvPr id="57" name="矩形 56">
                <a:extLst>
                  <a:ext uri="{FF2B5EF4-FFF2-40B4-BE49-F238E27FC236}">
                    <a16:creationId xmlns:a16="http://schemas.microsoft.com/office/drawing/2014/main" id="{6623F838-0912-9F4D-5B0C-C0C0C7EA42C3}"/>
                  </a:ext>
                </a:extLst>
              </p:cNvPr>
              <p:cNvSpPr/>
              <p:nvPr/>
            </p:nvSpPr>
            <p:spPr>
              <a:xfrm>
                <a:off x="245386" y="960119"/>
                <a:ext cx="552389" cy="10852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58" name="矩形 57">
                <a:extLst>
                  <a:ext uri="{FF2B5EF4-FFF2-40B4-BE49-F238E27FC236}">
                    <a16:creationId xmlns:a16="http://schemas.microsoft.com/office/drawing/2014/main" id="{1EA42FD5-0189-3144-858C-D55BBECF0B58}"/>
                  </a:ext>
                </a:extLst>
              </p:cNvPr>
              <p:cNvSpPr/>
              <p:nvPr/>
            </p:nvSpPr>
            <p:spPr>
              <a:xfrm>
                <a:off x="797775" y="960119"/>
                <a:ext cx="552389" cy="10852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59" name="文本框 58">
                <a:extLst>
                  <a:ext uri="{FF2B5EF4-FFF2-40B4-BE49-F238E27FC236}">
                    <a16:creationId xmlns:a16="http://schemas.microsoft.com/office/drawing/2014/main" id="{9E024535-4680-BA32-22E3-1CC6B53A6EE8}"/>
                  </a:ext>
                </a:extLst>
              </p:cNvPr>
              <p:cNvSpPr txBox="1"/>
              <p:nvPr/>
            </p:nvSpPr>
            <p:spPr>
              <a:xfrm>
                <a:off x="312160" y="1044693"/>
                <a:ext cx="403768" cy="328581"/>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a</a:t>
                </a:r>
                <a:endParaRPr lang="zh-CN" altLang="en-US" sz="2000" i="1" baseline="-25000" dirty="0">
                  <a:latin typeface="Cambria Math" panose="02040503050406030204" pitchFamily="18" charset="0"/>
                  <a:cs typeface="Linux Libertine" panose="02000503000000000000" pitchFamily="2" charset="0"/>
                </a:endParaRPr>
              </a:p>
            </p:txBody>
          </p:sp>
          <p:sp>
            <p:nvSpPr>
              <p:cNvPr id="60" name="文本框 59">
                <a:extLst>
                  <a:ext uri="{FF2B5EF4-FFF2-40B4-BE49-F238E27FC236}">
                    <a16:creationId xmlns:a16="http://schemas.microsoft.com/office/drawing/2014/main" id="{30DA135F-F381-A6A1-EA6C-C2B6B8F2E063}"/>
                  </a:ext>
                </a:extLst>
              </p:cNvPr>
              <p:cNvSpPr txBox="1"/>
              <p:nvPr/>
            </p:nvSpPr>
            <p:spPr>
              <a:xfrm>
                <a:off x="882391" y="1044693"/>
                <a:ext cx="419811" cy="374744"/>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b</a:t>
                </a:r>
                <a:endParaRPr lang="zh-CN" altLang="en-US" sz="2000" i="1" baseline="-25000" dirty="0">
                  <a:latin typeface="Cambria Math" panose="02040503050406030204" pitchFamily="18" charset="0"/>
                  <a:cs typeface="Linux Libertine" panose="02000503000000000000" pitchFamily="2" charset="0"/>
                </a:endParaRPr>
              </a:p>
            </p:txBody>
          </p:sp>
          <p:sp>
            <p:nvSpPr>
              <p:cNvPr id="61" name="矩形 60">
                <a:extLst>
                  <a:ext uri="{FF2B5EF4-FFF2-40B4-BE49-F238E27FC236}">
                    <a16:creationId xmlns:a16="http://schemas.microsoft.com/office/drawing/2014/main" id="{81369B46-AA21-F9AB-22A0-BF119AE617B8}"/>
                  </a:ext>
                </a:extLst>
              </p:cNvPr>
              <p:cNvSpPr/>
              <p:nvPr/>
            </p:nvSpPr>
            <p:spPr>
              <a:xfrm>
                <a:off x="247860" y="1498600"/>
                <a:ext cx="1103196" cy="54465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62" name="文本框 61">
                <a:extLst>
                  <a:ext uri="{FF2B5EF4-FFF2-40B4-BE49-F238E27FC236}">
                    <a16:creationId xmlns:a16="http://schemas.microsoft.com/office/drawing/2014/main" id="{EE5A1048-18C7-F9FC-3B9F-FED85D35D499}"/>
                  </a:ext>
                </a:extLst>
              </p:cNvPr>
              <p:cNvSpPr txBox="1"/>
              <p:nvPr/>
            </p:nvSpPr>
            <p:spPr>
              <a:xfrm>
                <a:off x="882391" y="1552478"/>
                <a:ext cx="403768" cy="328581"/>
              </a:xfrm>
              <a:prstGeom prst="rect">
                <a:avLst/>
              </a:prstGeom>
              <a:grpFill/>
              <a:ln>
                <a:noFill/>
              </a:ln>
            </p:spPr>
            <p:txBody>
              <a:bodyPr wrap="square" rtlCol="0">
                <a:spAutoFit/>
              </a:bodyPr>
              <a:lstStyle/>
              <a:p>
                <a:r>
                  <a:rPr lang="en-US" altLang="zh-CN" sz="2000" i="1" dirty="0" err="1">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err="1">
                    <a:latin typeface="Cambria Math" panose="02040503050406030204" pitchFamily="18" charset="0"/>
                    <a:ea typeface="Cambria Math" panose="02040503050406030204" pitchFamily="18" charset="0"/>
                    <a:cs typeface="Linux Libertine" panose="02000503000000000000" pitchFamily="2" charset="0"/>
                  </a:rPr>
                  <a:t>c</a:t>
                </a:r>
                <a:endParaRPr lang="zh-CN" altLang="en-US" sz="2000" i="1" baseline="-25000" dirty="0">
                  <a:latin typeface="Cambria Math" panose="02040503050406030204" pitchFamily="18" charset="0"/>
                  <a:cs typeface="Linux Libertine" panose="02000503000000000000" pitchFamily="2" charset="0"/>
                </a:endParaRPr>
              </a:p>
            </p:txBody>
          </p:sp>
          <p:sp>
            <p:nvSpPr>
              <p:cNvPr id="63" name="文本框 62">
                <a:extLst>
                  <a:ext uri="{FF2B5EF4-FFF2-40B4-BE49-F238E27FC236}">
                    <a16:creationId xmlns:a16="http://schemas.microsoft.com/office/drawing/2014/main" id="{6C398A51-F854-DFA8-732D-B6E9ED8B3655}"/>
                  </a:ext>
                </a:extLst>
              </p:cNvPr>
              <p:cNvSpPr txBox="1"/>
              <p:nvPr/>
            </p:nvSpPr>
            <p:spPr>
              <a:xfrm>
                <a:off x="309385" y="1561078"/>
                <a:ext cx="403768" cy="328581"/>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d</a:t>
                </a:r>
                <a:endParaRPr lang="zh-CN" altLang="en-US" sz="2000" i="1" baseline="-25000" dirty="0">
                  <a:latin typeface="Cambria Math" panose="02040503050406030204" pitchFamily="18" charset="0"/>
                  <a:cs typeface="Linux Libertine" panose="02000503000000000000" pitchFamily="2" charset="0"/>
                </a:endParaRPr>
              </a:p>
            </p:txBody>
          </p:sp>
        </p:grpSp>
        <p:cxnSp>
          <p:nvCxnSpPr>
            <p:cNvPr id="82" name="直接箭头连接符 81">
              <a:extLst>
                <a:ext uri="{FF2B5EF4-FFF2-40B4-BE49-F238E27FC236}">
                  <a16:creationId xmlns:a16="http://schemas.microsoft.com/office/drawing/2014/main" id="{DA818CF7-7D37-5F2D-F4AC-DF4E32D82B5D}"/>
                </a:ext>
              </a:extLst>
            </p:cNvPr>
            <p:cNvCxnSpPr>
              <a:cxnSpLocks/>
            </p:cNvCxnSpPr>
            <p:nvPr/>
          </p:nvCxnSpPr>
          <p:spPr>
            <a:xfrm>
              <a:off x="8009793" y="5050597"/>
              <a:ext cx="0" cy="3174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DBEE0053-139B-050E-45CE-695177BB9B83}"/>
                </a:ext>
              </a:extLst>
            </p:cNvPr>
            <p:cNvCxnSpPr>
              <a:cxnSpLocks/>
            </p:cNvCxnSpPr>
            <p:nvPr/>
          </p:nvCxnSpPr>
          <p:spPr>
            <a:xfrm>
              <a:off x="8577045" y="5046614"/>
              <a:ext cx="0" cy="3174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09" name="组合 108">
            <a:extLst>
              <a:ext uri="{FF2B5EF4-FFF2-40B4-BE49-F238E27FC236}">
                <a16:creationId xmlns:a16="http://schemas.microsoft.com/office/drawing/2014/main" id="{B8B5E4F0-DC80-9421-2071-FAFA6C91D046}"/>
              </a:ext>
            </a:extLst>
          </p:cNvPr>
          <p:cNvGrpSpPr/>
          <p:nvPr/>
        </p:nvGrpSpPr>
        <p:grpSpPr>
          <a:xfrm>
            <a:off x="7708984" y="3031920"/>
            <a:ext cx="1180511" cy="1158725"/>
            <a:chOff x="7708984" y="2911270"/>
            <a:chExt cx="1180511" cy="1158725"/>
          </a:xfrm>
        </p:grpSpPr>
        <p:grpSp>
          <p:nvGrpSpPr>
            <p:cNvPr id="48" name="组合 47">
              <a:extLst>
                <a:ext uri="{FF2B5EF4-FFF2-40B4-BE49-F238E27FC236}">
                  <a16:creationId xmlns:a16="http://schemas.microsoft.com/office/drawing/2014/main" id="{F315DF16-4E17-8584-329F-829BF3CD02A0}"/>
                </a:ext>
              </a:extLst>
            </p:cNvPr>
            <p:cNvGrpSpPr/>
            <p:nvPr/>
          </p:nvGrpSpPr>
          <p:grpSpPr>
            <a:xfrm>
              <a:off x="7708984" y="2911270"/>
              <a:ext cx="1180511" cy="1158725"/>
              <a:chOff x="245386" y="960119"/>
              <a:chExt cx="1105670" cy="1085265"/>
            </a:xfrm>
            <a:noFill/>
          </p:grpSpPr>
          <p:sp>
            <p:nvSpPr>
              <p:cNvPr id="49" name="矩形 48">
                <a:extLst>
                  <a:ext uri="{FF2B5EF4-FFF2-40B4-BE49-F238E27FC236}">
                    <a16:creationId xmlns:a16="http://schemas.microsoft.com/office/drawing/2014/main" id="{7E11C84C-D26C-102B-F6E9-34A217719655}"/>
                  </a:ext>
                </a:extLst>
              </p:cNvPr>
              <p:cNvSpPr/>
              <p:nvPr/>
            </p:nvSpPr>
            <p:spPr>
              <a:xfrm>
                <a:off x="245386" y="960119"/>
                <a:ext cx="552389" cy="10852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50" name="矩形 49">
                <a:extLst>
                  <a:ext uri="{FF2B5EF4-FFF2-40B4-BE49-F238E27FC236}">
                    <a16:creationId xmlns:a16="http://schemas.microsoft.com/office/drawing/2014/main" id="{4489099D-A380-B718-4FB2-9B81C865543C}"/>
                  </a:ext>
                </a:extLst>
              </p:cNvPr>
              <p:cNvSpPr/>
              <p:nvPr/>
            </p:nvSpPr>
            <p:spPr>
              <a:xfrm>
                <a:off x="797775" y="960119"/>
                <a:ext cx="552389" cy="10852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51" name="文本框 50">
                <a:extLst>
                  <a:ext uri="{FF2B5EF4-FFF2-40B4-BE49-F238E27FC236}">
                    <a16:creationId xmlns:a16="http://schemas.microsoft.com/office/drawing/2014/main" id="{28513FAE-07A3-11A7-8BF3-378F3A44E1BA}"/>
                  </a:ext>
                </a:extLst>
              </p:cNvPr>
              <p:cNvSpPr txBox="1"/>
              <p:nvPr/>
            </p:nvSpPr>
            <p:spPr>
              <a:xfrm>
                <a:off x="312160" y="1044693"/>
                <a:ext cx="403768" cy="328581"/>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a</a:t>
                </a:r>
                <a:endParaRPr lang="zh-CN" altLang="en-US" sz="2000" i="1" baseline="-25000" dirty="0">
                  <a:latin typeface="Cambria Math" panose="02040503050406030204" pitchFamily="18" charset="0"/>
                  <a:cs typeface="Linux Libertine" panose="02000503000000000000" pitchFamily="2" charset="0"/>
                </a:endParaRPr>
              </a:p>
            </p:txBody>
          </p:sp>
          <p:sp>
            <p:nvSpPr>
              <p:cNvPr id="52" name="文本框 51">
                <a:extLst>
                  <a:ext uri="{FF2B5EF4-FFF2-40B4-BE49-F238E27FC236}">
                    <a16:creationId xmlns:a16="http://schemas.microsoft.com/office/drawing/2014/main" id="{39DA3B40-8731-0F4C-B6EB-22B82F64AB25}"/>
                  </a:ext>
                </a:extLst>
              </p:cNvPr>
              <p:cNvSpPr txBox="1"/>
              <p:nvPr/>
            </p:nvSpPr>
            <p:spPr>
              <a:xfrm>
                <a:off x="882391" y="1044693"/>
                <a:ext cx="414398" cy="374744"/>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b</a:t>
                </a:r>
                <a:endParaRPr lang="zh-CN" altLang="en-US" sz="2000" i="1" baseline="-25000" dirty="0">
                  <a:latin typeface="Cambria Math" panose="02040503050406030204" pitchFamily="18" charset="0"/>
                  <a:cs typeface="Linux Libertine" panose="02000503000000000000" pitchFamily="2" charset="0"/>
                </a:endParaRPr>
              </a:p>
            </p:txBody>
          </p:sp>
          <p:sp>
            <p:nvSpPr>
              <p:cNvPr id="53" name="矩形 52">
                <a:extLst>
                  <a:ext uri="{FF2B5EF4-FFF2-40B4-BE49-F238E27FC236}">
                    <a16:creationId xmlns:a16="http://schemas.microsoft.com/office/drawing/2014/main" id="{B56EAD24-4CAE-3DCF-1EF1-F3834CDD9108}"/>
                  </a:ext>
                </a:extLst>
              </p:cNvPr>
              <p:cNvSpPr/>
              <p:nvPr/>
            </p:nvSpPr>
            <p:spPr>
              <a:xfrm>
                <a:off x="247860" y="1498600"/>
                <a:ext cx="1103196" cy="54465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54" name="文本框 53">
                <a:extLst>
                  <a:ext uri="{FF2B5EF4-FFF2-40B4-BE49-F238E27FC236}">
                    <a16:creationId xmlns:a16="http://schemas.microsoft.com/office/drawing/2014/main" id="{92315CD4-B0A5-1AB1-A0EA-7D98F1BF8A54}"/>
                  </a:ext>
                </a:extLst>
              </p:cNvPr>
              <p:cNvSpPr txBox="1"/>
              <p:nvPr/>
            </p:nvSpPr>
            <p:spPr>
              <a:xfrm>
                <a:off x="882391" y="1552478"/>
                <a:ext cx="403768" cy="328581"/>
              </a:xfrm>
              <a:prstGeom prst="rect">
                <a:avLst/>
              </a:prstGeom>
              <a:grpFill/>
              <a:ln>
                <a:noFill/>
              </a:ln>
            </p:spPr>
            <p:txBody>
              <a:bodyPr wrap="square" rtlCol="0">
                <a:spAutoFit/>
              </a:bodyPr>
              <a:lstStyle/>
              <a:p>
                <a:r>
                  <a:rPr lang="en-US" altLang="zh-CN" sz="2000" i="1" dirty="0" err="1">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err="1">
                    <a:latin typeface="Cambria Math" panose="02040503050406030204" pitchFamily="18" charset="0"/>
                    <a:ea typeface="Cambria Math" panose="02040503050406030204" pitchFamily="18" charset="0"/>
                    <a:cs typeface="Linux Libertine" panose="02000503000000000000" pitchFamily="2" charset="0"/>
                  </a:rPr>
                  <a:t>c</a:t>
                </a:r>
                <a:endParaRPr lang="zh-CN" altLang="en-US" sz="2000" i="1" baseline="-25000" dirty="0">
                  <a:latin typeface="Cambria Math" panose="02040503050406030204" pitchFamily="18" charset="0"/>
                  <a:cs typeface="Linux Libertine" panose="02000503000000000000" pitchFamily="2" charset="0"/>
                </a:endParaRPr>
              </a:p>
            </p:txBody>
          </p:sp>
          <p:sp>
            <p:nvSpPr>
              <p:cNvPr id="55" name="文本框 54">
                <a:extLst>
                  <a:ext uri="{FF2B5EF4-FFF2-40B4-BE49-F238E27FC236}">
                    <a16:creationId xmlns:a16="http://schemas.microsoft.com/office/drawing/2014/main" id="{979B8C6F-ACA8-8A8C-E8A7-F86200BA85F9}"/>
                  </a:ext>
                </a:extLst>
              </p:cNvPr>
              <p:cNvSpPr txBox="1"/>
              <p:nvPr/>
            </p:nvSpPr>
            <p:spPr>
              <a:xfrm>
                <a:off x="309385" y="1561078"/>
                <a:ext cx="403768" cy="328581"/>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d</a:t>
                </a:r>
                <a:endParaRPr lang="zh-CN" altLang="en-US" sz="2000" i="1" baseline="-25000" dirty="0">
                  <a:latin typeface="Cambria Math" panose="02040503050406030204" pitchFamily="18" charset="0"/>
                  <a:cs typeface="Linux Libertine" panose="02000503000000000000" pitchFamily="2" charset="0"/>
                </a:endParaRPr>
              </a:p>
            </p:txBody>
          </p:sp>
        </p:grpSp>
        <p:cxnSp>
          <p:nvCxnSpPr>
            <p:cNvPr id="72" name="直接箭头连接符 71">
              <a:extLst>
                <a:ext uri="{FF2B5EF4-FFF2-40B4-BE49-F238E27FC236}">
                  <a16:creationId xmlns:a16="http://schemas.microsoft.com/office/drawing/2014/main" id="{D1F351E6-73E8-3C10-8AC9-ACA93311D082}"/>
                </a:ext>
              </a:extLst>
            </p:cNvPr>
            <p:cNvCxnSpPr>
              <a:cxnSpLocks/>
            </p:cNvCxnSpPr>
            <p:nvPr/>
          </p:nvCxnSpPr>
          <p:spPr>
            <a:xfrm>
              <a:off x="8134284" y="3207889"/>
              <a:ext cx="36201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0E7AABCE-36DB-E56D-4F6B-69682E7D90CF}"/>
                </a:ext>
              </a:extLst>
            </p:cNvPr>
            <p:cNvCxnSpPr>
              <a:cxnSpLocks/>
            </p:cNvCxnSpPr>
            <p:nvPr/>
          </p:nvCxnSpPr>
          <p:spPr>
            <a:xfrm>
              <a:off x="8117755" y="3745842"/>
              <a:ext cx="36201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A742DE81-64E9-6A68-2143-630D3948600F}"/>
              </a:ext>
            </a:extLst>
          </p:cNvPr>
          <p:cNvGrpSpPr/>
          <p:nvPr/>
        </p:nvGrpSpPr>
        <p:grpSpPr>
          <a:xfrm>
            <a:off x="3272871" y="4655438"/>
            <a:ext cx="1180511" cy="1158725"/>
            <a:chOff x="3272871" y="4591938"/>
            <a:chExt cx="1180511" cy="1158725"/>
          </a:xfrm>
        </p:grpSpPr>
        <p:grpSp>
          <p:nvGrpSpPr>
            <p:cNvPr id="37" name="组合 36">
              <a:extLst>
                <a:ext uri="{FF2B5EF4-FFF2-40B4-BE49-F238E27FC236}">
                  <a16:creationId xmlns:a16="http://schemas.microsoft.com/office/drawing/2014/main" id="{FD44330F-C914-2FB7-E2E9-71129AC1EC27}"/>
                </a:ext>
              </a:extLst>
            </p:cNvPr>
            <p:cNvGrpSpPr/>
            <p:nvPr/>
          </p:nvGrpSpPr>
          <p:grpSpPr>
            <a:xfrm>
              <a:off x="3272871" y="4591938"/>
              <a:ext cx="1180511" cy="1158725"/>
              <a:chOff x="245386" y="960119"/>
              <a:chExt cx="1105670" cy="1085265"/>
            </a:xfrm>
            <a:noFill/>
          </p:grpSpPr>
          <p:sp>
            <p:nvSpPr>
              <p:cNvPr id="39" name="矩形 38">
                <a:extLst>
                  <a:ext uri="{FF2B5EF4-FFF2-40B4-BE49-F238E27FC236}">
                    <a16:creationId xmlns:a16="http://schemas.microsoft.com/office/drawing/2014/main" id="{9472E842-A82A-BEEE-901C-61F6ADCCDBD7}"/>
                  </a:ext>
                </a:extLst>
              </p:cNvPr>
              <p:cNvSpPr/>
              <p:nvPr/>
            </p:nvSpPr>
            <p:spPr>
              <a:xfrm>
                <a:off x="245386" y="960119"/>
                <a:ext cx="552389" cy="10852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41" name="矩形 40">
                <a:extLst>
                  <a:ext uri="{FF2B5EF4-FFF2-40B4-BE49-F238E27FC236}">
                    <a16:creationId xmlns:a16="http://schemas.microsoft.com/office/drawing/2014/main" id="{A403A66D-3545-8C39-E3C3-6DF1E2E94160}"/>
                  </a:ext>
                </a:extLst>
              </p:cNvPr>
              <p:cNvSpPr/>
              <p:nvPr/>
            </p:nvSpPr>
            <p:spPr>
              <a:xfrm>
                <a:off x="797775" y="960119"/>
                <a:ext cx="552389" cy="108526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mbria Math" panose="02040503050406030204" pitchFamily="18" charset="0"/>
                </a:endParaRPr>
              </a:p>
            </p:txBody>
          </p:sp>
          <p:sp>
            <p:nvSpPr>
              <p:cNvPr id="42" name="文本框 41">
                <a:extLst>
                  <a:ext uri="{FF2B5EF4-FFF2-40B4-BE49-F238E27FC236}">
                    <a16:creationId xmlns:a16="http://schemas.microsoft.com/office/drawing/2014/main" id="{83B0F30B-4A44-3724-53AA-576CC77CD816}"/>
                  </a:ext>
                </a:extLst>
              </p:cNvPr>
              <p:cNvSpPr txBox="1"/>
              <p:nvPr/>
            </p:nvSpPr>
            <p:spPr>
              <a:xfrm>
                <a:off x="312160" y="1044693"/>
                <a:ext cx="403768" cy="328581"/>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a</a:t>
                </a:r>
                <a:endParaRPr lang="zh-CN" altLang="en-US" sz="2000" i="1" baseline="-25000" dirty="0">
                  <a:latin typeface="Cambria Math" panose="02040503050406030204" pitchFamily="18" charset="0"/>
                  <a:cs typeface="Linux Libertine" panose="02000503000000000000" pitchFamily="2" charset="0"/>
                </a:endParaRPr>
              </a:p>
            </p:txBody>
          </p:sp>
          <p:sp>
            <p:nvSpPr>
              <p:cNvPr id="43" name="文本框 42">
                <a:extLst>
                  <a:ext uri="{FF2B5EF4-FFF2-40B4-BE49-F238E27FC236}">
                    <a16:creationId xmlns:a16="http://schemas.microsoft.com/office/drawing/2014/main" id="{D4646D42-D514-690A-1186-395626C31AE4}"/>
                  </a:ext>
                </a:extLst>
              </p:cNvPr>
              <p:cNvSpPr txBox="1"/>
              <p:nvPr/>
            </p:nvSpPr>
            <p:spPr>
              <a:xfrm>
                <a:off x="882391" y="1044693"/>
                <a:ext cx="419811" cy="374744"/>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b</a:t>
                </a:r>
                <a:endParaRPr lang="zh-CN" altLang="en-US" sz="2000" i="1" baseline="-25000" dirty="0">
                  <a:latin typeface="Cambria Math" panose="02040503050406030204" pitchFamily="18" charset="0"/>
                  <a:cs typeface="Linux Libertine" panose="02000503000000000000" pitchFamily="2" charset="0"/>
                </a:endParaRPr>
              </a:p>
            </p:txBody>
          </p:sp>
          <p:sp>
            <p:nvSpPr>
              <p:cNvPr id="45" name="矩形 44">
                <a:extLst>
                  <a:ext uri="{FF2B5EF4-FFF2-40B4-BE49-F238E27FC236}">
                    <a16:creationId xmlns:a16="http://schemas.microsoft.com/office/drawing/2014/main" id="{7BF9623D-0252-63C6-A7E7-E1C63B62D04A}"/>
                  </a:ext>
                </a:extLst>
              </p:cNvPr>
              <p:cNvSpPr/>
              <p:nvPr/>
            </p:nvSpPr>
            <p:spPr>
              <a:xfrm>
                <a:off x="247860" y="1498600"/>
                <a:ext cx="1103196" cy="54465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Cambria Math" panose="02040503050406030204" pitchFamily="18" charset="0"/>
                </a:endParaRPr>
              </a:p>
            </p:txBody>
          </p:sp>
          <p:sp>
            <p:nvSpPr>
              <p:cNvPr id="46" name="文本框 45">
                <a:extLst>
                  <a:ext uri="{FF2B5EF4-FFF2-40B4-BE49-F238E27FC236}">
                    <a16:creationId xmlns:a16="http://schemas.microsoft.com/office/drawing/2014/main" id="{2BA93A76-FE82-A0F6-781D-72347D630C2D}"/>
                  </a:ext>
                </a:extLst>
              </p:cNvPr>
              <p:cNvSpPr txBox="1"/>
              <p:nvPr/>
            </p:nvSpPr>
            <p:spPr>
              <a:xfrm>
                <a:off x="882391" y="1552478"/>
                <a:ext cx="403768" cy="328581"/>
              </a:xfrm>
              <a:prstGeom prst="rect">
                <a:avLst/>
              </a:prstGeom>
              <a:grpFill/>
              <a:ln>
                <a:noFill/>
              </a:ln>
            </p:spPr>
            <p:txBody>
              <a:bodyPr wrap="square" rtlCol="0">
                <a:spAutoFit/>
              </a:bodyPr>
              <a:lstStyle/>
              <a:p>
                <a:r>
                  <a:rPr lang="en-US" altLang="zh-CN" sz="2000" i="1" dirty="0" err="1">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err="1">
                    <a:latin typeface="Cambria Math" panose="02040503050406030204" pitchFamily="18" charset="0"/>
                    <a:ea typeface="Cambria Math" panose="02040503050406030204" pitchFamily="18" charset="0"/>
                    <a:cs typeface="Linux Libertine" panose="02000503000000000000" pitchFamily="2" charset="0"/>
                  </a:rPr>
                  <a:t>c</a:t>
                </a:r>
                <a:endParaRPr lang="zh-CN" altLang="en-US" sz="2000" i="1" baseline="-25000" dirty="0">
                  <a:latin typeface="Cambria Math" panose="02040503050406030204" pitchFamily="18" charset="0"/>
                  <a:cs typeface="Linux Libertine" panose="02000503000000000000" pitchFamily="2" charset="0"/>
                </a:endParaRPr>
              </a:p>
            </p:txBody>
          </p:sp>
          <p:sp>
            <p:nvSpPr>
              <p:cNvPr id="47" name="文本框 46">
                <a:extLst>
                  <a:ext uri="{FF2B5EF4-FFF2-40B4-BE49-F238E27FC236}">
                    <a16:creationId xmlns:a16="http://schemas.microsoft.com/office/drawing/2014/main" id="{08F5B05D-ECA0-4E21-E061-825AC95BCDAA}"/>
                  </a:ext>
                </a:extLst>
              </p:cNvPr>
              <p:cNvSpPr txBox="1"/>
              <p:nvPr/>
            </p:nvSpPr>
            <p:spPr>
              <a:xfrm>
                <a:off x="309385" y="1561078"/>
                <a:ext cx="403768" cy="328581"/>
              </a:xfrm>
              <a:prstGeom prst="rect">
                <a:avLst/>
              </a:prstGeom>
              <a:grpFill/>
              <a:ln>
                <a:noFill/>
              </a:ln>
            </p:spPr>
            <p:txBody>
              <a:bodyPr wrap="square" rtlCol="0">
                <a:spAutoFit/>
              </a:bodyPr>
              <a:lstStyle/>
              <a:p>
                <a:r>
                  <a:rPr lang="en-US" altLang="zh-CN" sz="20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2000" i="1" baseline="-25000" dirty="0">
                    <a:latin typeface="Cambria Math" panose="02040503050406030204" pitchFamily="18" charset="0"/>
                    <a:ea typeface="Cambria Math" panose="02040503050406030204" pitchFamily="18" charset="0"/>
                    <a:cs typeface="Linux Libertine" panose="02000503000000000000" pitchFamily="2" charset="0"/>
                  </a:rPr>
                  <a:t>d</a:t>
                </a:r>
                <a:endParaRPr lang="zh-CN" altLang="en-US" sz="2000" i="1" baseline="-25000" dirty="0">
                  <a:latin typeface="Cambria Math" panose="02040503050406030204" pitchFamily="18" charset="0"/>
                  <a:cs typeface="Linux Libertine" panose="02000503000000000000" pitchFamily="2" charset="0"/>
                </a:endParaRPr>
              </a:p>
            </p:txBody>
          </p:sp>
        </p:grpSp>
        <p:cxnSp>
          <p:nvCxnSpPr>
            <p:cNvPr id="102" name="直接箭头连接符 101">
              <a:extLst>
                <a:ext uri="{FF2B5EF4-FFF2-40B4-BE49-F238E27FC236}">
                  <a16:creationId xmlns:a16="http://schemas.microsoft.com/office/drawing/2014/main" id="{62C18DD2-0559-2EB5-B0E2-F5D82AC8EDE6}"/>
                </a:ext>
              </a:extLst>
            </p:cNvPr>
            <p:cNvCxnSpPr>
              <a:cxnSpLocks/>
            </p:cNvCxnSpPr>
            <p:nvPr/>
          </p:nvCxnSpPr>
          <p:spPr>
            <a:xfrm flipH="1">
              <a:off x="3717925" y="4889659"/>
              <a:ext cx="3460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F40B49E5-AEB4-2EBD-4C08-D82DB61C205B}"/>
                </a:ext>
              </a:extLst>
            </p:cNvPr>
            <p:cNvCxnSpPr>
              <a:cxnSpLocks/>
            </p:cNvCxnSpPr>
            <p:nvPr/>
          </p:nvCxnSpPr>
          <p:spPr>
            <a:xfrm flipH="1">
              <a:off x="3717925" y="5425204"/>
              <a:ext cx="3493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 name="内容占位符 2">
            <a:extLst>
              <a:ext uri="{FF2B5EF4-FFF2-40B4-BE49-F238E27FC236}">
                <a16:creationId xmlns:a16="http://schemas.microsoft.com/office/drawing/2014/main" id="{3BE5C0B5-A324-76D9-0BD3-6BE7DA5BE38C}"/>
              </a:ext>
            </a:extLst>
          </p:cNvPr>
          <p:cNvSpPr txBox="1">
            <a:spLocks/>
          </p:cNvSpPr>
          <p:nvPr/>
        </p:nvSpPr>
        <p:spPr>
          <a:xfrm>
            <a:off x="1030297" y="5423018"/>
            <a:ext cx="1798628" cy="400110"/>
          </a:xfrm>
          <a:prstGeom prst="rect">
            <a:avLst/>
          </a:prstGeom>
          <a:noFill/>
        </p:spPr>
        <p:txBody>
          <a:bodyPr wrap="square" rtlCol="0">
            <a:spAutoFit/>
          </a:bodyPr>
          <a:lstStyle>
            <a:defPPr>
              <a:defRPr lang="zh-CN"/>
            </a:defPPr>
            <a:lvl1pPr algn="ctr">
              <a:defRPr sz="200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An x-junction</a:t>
            </a:r>
            <a:endParaRPr lang="zh-CN" altLang="en-US" dirty="0"/>
          </a:p>
        </p:txBody>
      </p:sp>
    </p:spTree>
    <p:extLst>
      <p:ext uri="{BB962C8B-B14F-4D97-AF65-F5344CB8AC3E}">
        <p14:creationId xmlns:p14="http://schemas.microsoft.com/office/powerpoint/2010/main" val="406912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8B20C159-2FE8-3246-87B2-95AA3F09D016}"/>
              </a:ext>
            </a:extLst>
          </p:cNvPr>
          <p:cNvGrpSpPr/>
          <p:nvPr/>
        </p:nvGrpSpPr>
        <p:grpSpPr>
          <a:xfrm>
            <a:off x="1078411" y="2876683"/>
            <a:ext cx="2052330" cy="1872352"/>
            <a:chOff x="-62884" y="536087"/>
            <a:chExt cx="2796515" cy="2551276"/>
          </a:xfrm>
        </p:grpSpPr>
        <p:sp>
          <p:nvSpPr>
            <p:cNvPr id="22" name="矩形 21">
              <a:extLst>
                <a:ext uri="{FF2B5EF4-FFF2-40B4-BE49-F238E27FC236}">
                  <a16:creationId xmlns:a16="http://schemas.microsoft.com/office/drawing/2014/main" id="{1CEB5D2C-282D-52BC-6BF6-57E9E14EDDCC}"/>
                </a:ext>
              </a:extLst>
            </p:cNvPr>
            <p:cNvSpPr/>
            <p:nvPr/>
          </p:nvSpPr>
          <p:spPr>
            <a:xfrm>
              <a:off x="-4255" y="536087"/>
              <a:ext cx="2506951" cy="2551276"/>
            </a:xfrm>
            <a:prstGeom prst="rect">
              <a:avLst/>
            </a:prstGeom>
            <a:solidFill>
              <a:srgbClr val="FFF2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3" name="椭圆 22">
              <a:extLst>
                <a:ext uri="{FF2B5EF4-FFF2-40B4-BE49-F238E27FC236}">
                  <a16:creationId xmlns:a16="http://schemas.microsoft.com/office/drawing/2014/main" id="{75B613DD-BBE6-27A2-ADFC-5F7A10A492CB}"/>
                </a:ext>
              </a:extLst>
            </p:cNvPr>
            <p:cNvSpPr/>
            <p:nvPr/>
          </p:nvSpPr>
          <p:spPr>
            <a:xfrm>
              <a:off x="284412" y="640511"/>
              <a:ext cx="1530123" cy="159978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4" name="矩形 23">
              <a:extLst>
                <a:ext uri="{FF2B5EF4-FFF2-40B4-BE49-F238E27FC236}">
                  <a16:creationId xmlns:a16="http://schemas.microsoft.com/office/drawing/2014/main" id="{E924FA14-A227-E450-DB7B-3DCDDC234E2C}"/>
                </a:ext>
              </a:extLst>
            </p:cNvPr>
            <p:cNvSpPr/>
            <p:nvPr/>
          </p:nvSpPr>
          <p:spPr>
            <a:xfrm>
              <a:off x="950721" y="888790"/>
              <a:ext cx="626839" cy="74687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25" name="等腰三角形 94">
              <a:extLst>
                <a:ext uri="{FF2B5EF4-FFF2-40B4-BE49-F238E27FC236}">
                  <a16:creationId xmlns:a16="http://schemas.microsoft.com/office/drawing/2014/main" id="{505C428E-69B2-7790-A28A-F4FB18CA493D}"/>
                </a:ext>
              </a:extLst>
            </p:cNvPr>
            <p:cNvSpPr/>
            <p:nvPr/>
          </p:nvSpPr>
          <p:spPr>
            <a:xfrm rot="9287202">
              <a:off x="1768041" y="1387795"/>
              <a:ext cx="965590" cy="1260046"/>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6" name="内容占位符 2">
                  <a:extLst>
                    <a:ext uri="{FF2B5EF4-FFF2-40B4-BE49-F238E27FC236}">
                      <a16:creationId xmlns:a16="http://schemas.microsoft.com/office/drawing/2014/main" id="{481AEE99-651D-023A-E5D9-B736B226CDA6}"/>
                    </a:ext>
                  </a:extLst>
                </p:cNvPr>
                <p:cNvSpPr txBox="1">
                  <a:spLocks/>
                </p:cNvSpPr>
                <p:nvPr/>
              </p:nvSpPr>
              <p:spPr>
                <a:xfrm>
                  <a:off x="-62884" y="603791"/>
                  <a:ext cx="509613" cy="481400"/>
                </a:xfrm>
                <a:prstGeom prst="rect">
                  <a:avLst/>
                </a:prstGeom>
                <a:ln>
                  <a:noFill/>
                </a:ln>
              </p:spPr>
              <p:txBody>
                <a:bodyPr vert="horz" lIns="91440" tIns="45719" rIns="91440" bIns="45719"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6" name="内容占位符 2">
                  <a:extLst>
                    <a:ext uri="{FF2B5EF4-FFF2-40B4-BE49-F238E27FC236}">
                      <a16:creationId xmlns:a16="http://schemas.microsoft.com/office/drawing/2014/main" id="{BF94D553-13CD-4018-9B15-97AD006C6272}"/>
                    </a:ext>
                  </a:extLst>
                </p:cNvPr>
                <p:cNvSpPr txBox="1">
                  <a:spLocks noRot="1" noChangeAspect="1" noMove="1" noResize="1" noEditPoints="1" noAdjustHandles="1" noChangeArrowheads="1" noChangeShapeType="1" noTextEdit="1"/>
                </p:cNvSpPr>
                <p:nvPr/>
              </p:nvSpPr>
              <p:spPr>
                <a:xfrm>
                  <a:off x="-62884" y="603791"/>
                  <a:ext cx="509613" cy="481400"/>
                </a:xfrm>
                <a:prstGeom prst="rect">
                  <a:avLst/>
                </a:prstGeom>
                <a:blipFill>
                  <a:blip r:embed="rId7"/>
                  <a:stretch>
                    <a:fillRect r="-48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32805DE-C7B2-5EA6-630D-CC2F6A26B1B7}"/>
                    </a:ext>
                  </a:extLst>
                </p:cNvPr>
                <p:cNvSpPr txBox="1"/>
                <p:nvPr/>
              </p:nvSpPr>
              <p:spPr>
                <a:xfrm>
                  <a:off x="426753" y="1069803"/>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m:oMathPara>
                  </a14:m>
                  <a:endParaRPr lang="zh-CN" altLang="en-US" sz="2000" dirty="0"/>
                </a:p>
              </p:txBody>
            </p:sp>
          </mc:Choice>
          <mc:Fallback xmlns="">
            <p:sp>
              <p:nvSpPr>
                <p:cNvPr id="87" name="文本框 86">
                  <a:extLst>
                    <a:ext uri="{FF2B5EF4-FFF2-40B4-BE49-F238E27FC236}">
                      <a16:creationId xmlns:a16="http://schemas.microsoft.com/office/drawing/2014/main" id="{B1C31615-9BA8-4665-9765-AD4FB49DC236}"/>
                    </a:ext>
                  </a:extLst>
                </p:cNvPr>
                <p:cNvSpPr txBox="1">
                  <a:spLocks noRot="1" noChangeAspect="1" noMove="1" noResize="1" noEditPoints="1" noAdjustHandles="1" noChangeArrowheads="1" noChangeShapeType="1" noTextEdit="1"/>
                </p:cNvSpPr>
                <p:nvPr/>
              </p:nvSpPr>
              <p:spPr>
                <a:xfrm>
                  <a:off x="426753" y="1069803"/>
                  <a:ext cx="642067" cy="400110"/>
                </a:xfrm>
                <a:prstGeom prst="rect">
                  <a:avLst/>
                </a:prstGeom>
                <a:blipFill>
                  <a:blip r:embed="rId8"/>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6586817-5744-F9A2-C9A7-C8FD2BDDA4A4}"/>
                    </a:ext>
                  </a:extLst>
                </p:cNvPr>
                <p:cNvSpPr txBox="1"/>
                <p:nvPr/>
              </p:nvSpPr>
              <p:spPr>
                <a:xfrm>
                  <a:off x="988521" y="108794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oMath>
                    </m:oMathPara>
                  </a14:m>
                  <a:endParaRPr lang="zh-CN" altLang="en-US" sz="2000" dirty="0"/>
                </a:p>
              </p:txBody>
            </p:sp>
          </mc:Choice>
          <mc:Fallback xmlns="">
            <p:sp>
              <p:nvSpPr>
                <p:cNvPr id="88" name="文本框 87">
                  <a:extLst>
                    <a:ext uri="{FF2B5EF4-FFF2-40B4-BE49-F238E27FC236}">
                      <a16:creationId xmlns:a16="http://schemas.microsoft.com/office/drawing/2014/main" id="{6E0790F5-6CF0-428A-ABD1-F56B06D6C66E}"/>
                    </a:ext>
                  </a:extLst>
                </p:cNvPr>
                <p:cNvSpPr txBox="1">
                  <a:spLocks noRot="1" noChangeAspect="1" noMove="1" noResize="1" noEditPoints="1" noAdjustHandles="1" noChangeArrowheads="1" noChangeShapeType="1" noTextEdit="1"/>
                </p:cNvSpPr>
                <p:nvPr/>
              </p:nvSpPr>
              <p:spPr>
                <a:xfrm>
                  <a:off x="988521" y="1087947"/>
                  <a:ext cx="642067" cy="400110"/>
                </a:xfrm>
                <a:prstGeom prst="rect">
                  <a:avLst/>
                </a:prstGeom>
                <a:blipFill>
                  <a:blip r:embed="rId9"/>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58E0686-62BF-BADB-3EEC-345A52ED1E67}"/>
                    </a:ext>
                  </a:extLst>
                </p:cNvPr>
                <p:cNvSpPr txBox="1"/>
                <p:nvPr/>
              </p:nvSpPr>
              <p:spPr>
                <a:xfrm>
                  <a:off x="1852299" y="1683429"/>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4</m:t>
                            </m:r>
                          </m:sub>
                        </m:sSub>
                      </m:oMath>
                    </m:oMathPara>
                  </a14:m>
                  <a:endParaRPr lang="zh-CN" altLang="en-US" sz="2000" dirty="0"/>
                </a:p>
              </p:txBody>
            </p:sp>
          </mc:Choice>
          <mc:Fallback xmlns="">
            <p:sp>
              <p:nvSpPr>
                <p:cNvPr id="89" name="文本框 88">
                  <a:extLst>
                    <a:ext uri="{FF2B5EF4-FFF2-40B4-BE49-F238E27FC236}">
                      <a16:creationId xmlns:a16="http://schemas.microsoft.com/office/drawing/2014/main" id="{B10A2761-F09F-40D9-9A06-AB06E7EB0B98}"/>
                    </a:ext>
                  </a:extLst>
                </p:cNvPr>
                <p:cNvSpPr txBox="1">
                  <a:spLocks noRot="1" noChangeAspect="1" noMove="1" noResize="1" noEditPoints="1" noAdjustHandles="1" noChangeArrowheads="1" noChangeShapeType="1" noTextEdit="1"/>
                </p:cNvSpPr>
                <p:nvPr/>
              </p:nvSpPr>
              <p:spPr>
                <a:xfrm>
                  <a:off x="1852299" y="1683429"/>
                  <a:ext cx="642067" cy="400110"/>
                </a:xfrm>
                <a:prstGeom prst="rect">
                  <a:avLst/>
                </a:prstGeom>
                <a:blipFill>
                  <a:blip r:embed="rId10"/>
                  <a:stretch>
                    <a:fillRect b="-36735"/>
                  </a:stretch>
                </a:blipFill>
              </p:spPr>
              <p:txBody>
                <a:bodyPr/>
                <a:lstStyle/>
                <a:p>
                  <a:r>
                    <a:rPr lang="zh-CN" altLang="en-US">
                      <a:noFill/>
                    </a:rPr>
                    <a:t> </a:t>
                  </a:r>
                </a:p>
              </p:txBody>
            </p:sp>
          </mc:Fallback>
        </mc:AlternateContent>
        <p:sp>
          <p:nvSpPr>
            <p:cNvPr id="30" name="椭圆 29">
              <a:extLst>
                <a:ext uri="{FF2B5EF4-FFF2-40B4-BE49-F238E27FC236}">
                  <a16:creationId xmlns:a16="http://schemas.microsoft.com/office/drawing/2014/main" id="{D652216E-FF32-560B-C63E-BDED35B3E353}"/>
                </a:ext>
              </a:extLst>
            </p:cNvPr>
            <p:cNvSpPr/>
            <p:nvPr/>
          </p:nvSpPr>
          <p:spPr>
            <a:xfrm>
              <a:off x="254823" y="1677669"/>
              <a:ext cx="1347930" cy="134793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D6BF8ED-4921-165D-58E8-65E5967BB844}"/>
                    </a:ext>
                  </a:extLst>
                </p:cNvPr>
                <p:cNvSpPr txBox="1"/>
                <p:nvPr/>
              </p:nvSpPr>
              <p:spPr>
                <a:xfrm>
                  <a:off x="646688" y="173337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5</m:t>
                            </m:r>
                          </m:sub>
                        </m:sSub>
                      </m:oMath>
                    </m:oMathPara>
                  </a14:m>
                  <a:endParaRPr lang="zh-CN" altLang="en-US" sz="2000" dirty="0"/>
                </a:p>
              </p:txBody>
            </p:sp>
          </mc:Choice>
          <mc:Fallback xmlns="">
            <p:sp>
              <p:nvSpPr>
                <p:cNvPr id="91" name="文本框 90">
                  <a:extLst>
                    <a:ext uri="{FF2B5EF4-FFF2-40B4-BE49-F238E27FC236}">
                      <a16:creationId xmlns:a16="http://schemas.microsoft.com/office/drawing/2014/main" id="{B8FBAC8D-3D45-4FC3-B4A8-37E853D9312A}"/>
                    </a:ext>
                  </a:extLst>
                </p:cNvPr>
                <p:cNvSpPr txBox="1">
                  <a:spLocks noRot="1" noChangeAspect="1" noMove="1" noResize="1" noEditPoints="1" noAdjustHandles="1" noChangeArrowheads="1" noChangeShapeType="1" noTextEdit="1"/>
                </p:cNvSpPr>
                <p:nvPr/>
              </p:nvSpPr>
              <p:spPr>
                <a:xfrm>
                  <a:off x="646688" y="1733377"/>
                  <a:ext cx="642067" cy="400110"/>
                </a:xfrm>
                <a:prstGeom prst="rect">
                  <a:avLst/>
                </a:prstGeom>
                <a:blipFill>
                  <a:blip r:embed="rId11"/>
                  <a:stretch>
                    <a:fillRect b="-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862C6ED-E6EC-12C6-1131-F3641B45BC97}"/>
                    </a:ext>
                  </a:extLst>
                </p:cNvPr>
                <p:cNvSpPr txBox="1"/>
                <p:nvPr/>
              </p:nvSpPr>
              <p:spPr>
                <a:xfrm>
                  <a:off x="639654" y="2357404"/>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6</m:t>
                            </m:r>
                          </m:sub>
                        </m:sSub>
                      </m:oMath>
                    </m:oMathPara>
                  </a14:m>
                  <a:endParaRPr lang="zh-CN" altLang="en-US" sz="2000" dirty="0"/>
                </a:p>
              </p:txBody>
            </p:sp>
          </mc:Choice>
          <mc:Fallback xmlns="">
            <p:sp>
              <p:nvSpPr>
                <p:cNvPr id="92" name="文本框 91">
                  <a:extLst>
                    <a:ext uri="{FF2B5EF4-FFF2-40B4-BE49-F238E27FC236}">
                      <a16:creationId xmlns:a16="http://schemas.microsoft.com/office/drawing/2014/main" id="{52997333-BEF2-40BA-A1E3-8D620F32D7CE}"/>
                    </a:ext>
                  </a:extLst>
                </p:cNvPr>
                <p:cNvSpPr txBox="1">
                  <a:spLocks noRot="1" noChangeAspect="1" noMove="1" noResize="1" noEditPoints="1" noAdjustHandles="1" noChangeArrowheads="1" noChangeShapeType="1" noTextEdit="1"/>
                </p:cNvSpPr>
                <p:nvPr/>
              </p:nvSpPr>
              <p:spPr>
                <a:xfrm>
                  <a:off x="639654" y="2357404"/>
                  <a:ext cx="642067" cy="400110"/>
                </a:xfrm>
                <a:prstGeom prst="rect">
                  <a:avLst/>
                </a:prstGeom>
                <a:blipFill>
                  <a:blip r:embed="rId12"/>
                  <a:stretch>
                    <a:fillRect b="-3958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84C0757C-1EA7-B9C1-FAA8-BD2504423EBF}"/>
                  </a:ext>
                </a:extLst>
              </p:cNvPr>
              <p:cNvSpPr/>
              <p:nvPr/>
            </p:nvSpPr>
            <p:spPr>
              <a:xfrm>
                <a:off x="4161420" y="2855855"/>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37" name="椭圆 36">
                <a:extLst>
                  <a:ext uri="{FF2B5EF4-FFF2-40B4-BE49-F238E27FC236}">
                    <a16:creationId xmlns:a16="http://schemas.microsoft.com/office/drawing/2014/main" id="{84C0757C-1EA7-B9C1-FAA8-BD2504423EBF}"/>
                  </a:ext>
                </a:extLst>
              </p:cNvPr>
              <p:cNvSpPr>
                <a:spLocks noRot="1" noChangeAspect="1" noMove="1" noResize="1" noEditPoints="1" noAdjustHandles="1" noChangeArrowheads="1" noChangeShapeType="1" noTextEdit="1"/>
              </p:cNvSpPr>
              <p:nvPr/>
            </p:nvSpPr>
            <p:spPr>
              <a:xfrm>
                <a:off x="4161420" y="2855855"/>
                <a:ext cx="375243" cy="375243"/>
              </a:xfrm>
              <a:prstGeom prst="ellipse">
                <a:avLst/>
              </a:prstGeom>
              <a:blipFill>
                <a:blip r:embed="rId13"/>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FFEF5A4E-C674-5E41-F94B-D576AEDB59C5}"/>
                  </a:ext>
                </a:extLst>
              </p:cNvPr>
              <p:cNvSpPr/>
              <p:nvPr/>
            </p:nvSpPr>
            <p:spPr>
              <a:xfrm>
                <a:off x="4161420" y="3437932"/>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39" name="椭圆 38">
                <a:extLst>
                  <a:ext uri="{FF2B5EF4-FFF2-40B4-BE49-F238E27FC236}">
                    <a16:creationId xmlns:a16="http://schemas.microsoft.com/office/drawing/2014/main" id="{FFEF5A4E-C674-5E41-F94B-D576AEDB59C5}"/>
                  </a:ext>
                </a:extLst>
              </p:cNvPr>
              <p:cNvSpPr>
                <a:spLocks noRot="1" noChangeAspect="1" noMove="1" noResize="1" noEditPoints="1" noAdjustHandles="1" noChangeArrowheads="1" noChangeShapeType="1" noTextEdit="1"/>
              </p:cNvSpPr>
              <p:nvPr/>
            </p:nvSpPr>
            <p:spPr>
              <a:xfrm>
                <a:off x="4161420" y="3437932"/>
                <a:ext cx="375243" cy="375243"/>
              </a:xfrm>
              <a:prstGeom prst="ellipse">
                <a:avLst/>
              </a:prstGeom>
              <a:blipFill>
                <a:blip r:embed="rId14"/>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4690559A-F805-F9CE-C64C-A96C334DBA59}"/>
                  </a:ext>
                </a:extLst>
              </p:cNvPr>
              <p:cNvSpPr/>
              <p:nvPr/>
            </p:nvSpPr>
            <p:spPr>
              <a:xfrm>
                <a:off x="4161419" y="4120557"/>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41" name="椭圆 40">
                <a:extLst>
                  <a:ext uri="{FF2B5EF4-FFF2-40B4-BE49-F238E27FC236}">
                    <a16:creationId xmlns:a16="http://schemas.microsoft.com/office/drawing/2014/main" id="{4690559A-F805-F9CE-C64C-A96C334DBA59}"/>
                  </a:ext>
                </a:extLst>
              </p:cNvPr>
              <p:cNvSpPr>
                <a:spLocks noRot="1" noChangeAspect="1" noMove="1" noResize="1" noEditPoints="1" noAdjustHandles="1" noChangeArrowheads="1" noChangeShapeType="1" noTextEdit="1"/>
              </p:cNvSpPr>
              <p:nvPr/>
            </p:nvSpPr>
            <p:spPr>
              <a:xfrm>
                <a:off x="4161419" y="4120557"/>
                <a:ext cx="375243" cy="375243"/>
              </a:xfrm>
              <a:prstGeom prst="ellipse">
                <a:avLst/>
              </a:prstGeom>
              <a:blipFill>
                <a:blip r:embed="rId15"/>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FB01F27B-F15F-FF2D-1CE0-34FE8BA9C3E4}"/>
                  </a:ext>
                </a:extLst>
              </p:cNvPr>
              <p:cNvSpPr/>
              <p:nvPr/>
            </p:nvSpPr>
            <p:spPr>
              <a:xfrm>
                <a:off x="4973149" y="3735789"/>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42" name="椭圆 41">
                <a:extLst>
                  <a:ext uri="{FF2B5EF4-FFF2-40B4-BE49-F238E27FC236}">
                    <a16:creationId xmlns:a16="http://schemas.microsoft.com/office/drawing/2014/main" id="{FB01F27B-F15F-FF2D-1CE0-34FE8BA9C3E4}"/>
                  </a:ext>
                </a:extLst>
              </p:cNvPr>
              <p:cNvSpPr>
                <a:spLocks noRot="1" noChangeAspect="1" noMove="1" noResize="1" noEditPoints="1" noAdjustHandles="1" noChangeArrowheads="1" noChangeShapeType="1" noTextEdit="1"/>
              </p:cNvSpPr>
              <p:nvPr/>
            </p:nvSpPr>
            <p:spPr>
              <a:xfrm>
                <a:off x="4973149" y="3735789"/>
                <a:ext cx="375243" cy="375243"/>
              </a:xfrm>
              <a:prstGeom prst="ellipse">
                <a:avLst/>
              </a:prstGeom>
              <a:blipFill>
                <a:blip r:embed="rId16"/>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椭圆 42">
                <a:extLst>
                  <a:ext uri="{FF2B5EF4-FFF2-40B4-BE49-F238E27FC236}">
                    <a16:creationId xmlns:a16="http://schemas.microsoft.com/office/drawing/2014/main" id="{9EBF6D1B-F937-CBB7-9147-8A708E1BFBAA}"/>
                  </a:ext>
                </a:extLst>
              </p:cNvPr>
              <p:cNvSpPr/>
              <p:nvPr/>
            </p:nvSpPr>
            <p:spPr>
              <a:xfrm>
                <a:off x="3281145" y="2852992"/>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43" name="椭圆 42">
                <a:extLst>
                  <a:ext uri="{FF2B5EF4-FFF2-40B4-BE49-F238E27FC236}">
                    <a16:creationId xmlns:a16="http://schemas.microsoft.com/office/drawing/2014/main" id="{9EBF6D1B-F937-CBB7-9147-8A708E1BFBAA}"/>
                  </a:ext>
                </a:extLst>
              </p:cNvPr>
              <p:cNvSpPr>
                <a:spLocks noRot="1" noChangeAspect="1" noMove="1" noResize="1" noEditPoints="1" noAdjustHandles="1" noChangeArrowheads="1" noChangeShapeType="1" noTextEdit="1"/>
              </p:cNvSpPr>
              <p:nvPr/>
            </p:nvSpPr>
            <p:spPr>
              <a:xfrm>
                <a:off x="3281145" y="2852992"/>
                <a:ext cx="375243" cy="375243"/>
              </a:xfrm>
              <a:prstGeom prst="ellipse">
                <a:avLst/>
              </a:prstGeom>
              <a:blipFill>
                <a:blip r:embed="rId17"/>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椭圆 44">
                <a:extLst>
                  <a:ext uri="{FF2B5EF4-FFF2-40B4-BE49-F238E27FC236}">
                    <a16:creationId xmlns:a16="http://schemas.microsoft.com/office/drawing/2014/main" id="{BA8BEEB5-D3F7-58FB-FF1A-18996F1D73C9}"/>
                  </a:ext>
                </a:extLst>
              </p:cNvPr>
              <p:cNvSpPr/>
              <p:nvPr/>
            </p:nvSpPr>
            <p:spPr>
              <a:xfrm>
                <a:off x="5608872" y="2855855"/>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45" name="椭圆 44">
                <a:extLst>
                  <a:ext uri="{FF2B5EF4-FFF2-40B4-BE49-F238E27FC236}">
                    <a16:creationId xmlns:a16="http://schemas.microsoft.com/office/drawing/2014/main" id="{BA8BEEB5-D3F7-58FB-FF1A-18996F1D73C9}"/>
                  </a:ext>
                </a:extLst>
              </p:cNvPr>
              <p:cNvSpPr>
                <a:spLocks noRot="1" noChangeAspect="1" noMove="1" noResize="1" noEditPoints="1" noAdjustHandles="1" noChangeArrowheads="1" noChangeShapeType="1" noTextEdit="1"/>
              </p:cNvSpPr>
              <p:nvPr/>
            </p:nvSpPr>
            <p:spPr>
              <a:xfrm>
                <a:off x="5608872" y="2855855"/>
                <a:ext cx="375243" cy="375243"/>
              </a:xfrm>
              <a:prstGeom prst="ellipse">
                <a:avLst/>
              </a:prstGeom>
              <a:blipFill>
                <a:blip r:embed="rId18"/>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D0AD5AF9-E5CD-FEF7-90AE-4E9B619A7F3F}"/>
                  </a:ext>
                </a:extLst>
              </p:cNvPr>
              <p:cNvSpPr/>
              <p:nvPr/>
            </p:nvSpPr>
            <p:spPr>
              <a:xfrm>
                <a:off x="5608871" y="4120557"/>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46" name="椭圆 45">
                <a:extLst>
                  <a:ext uri="{FF2B5EF4-FFF2-40B4-BE49-F238E27FC236}">
                    <a16:creationId xmlns:a16="http://schemas.microsoft.com/office/drawing/2014/main" id="{D0AD5AF9-E5CD-FEF7-90AE-4E9B619A7F3F}"/>
                  </a:ext>
                </a:extLst>
              </p:cNvPr>
              <p:cNvSpPr>
                <a:spLocks noRot="1" noChangeAspect="1" noMove="1" noResize="1" noEditPoints="1" noAdjustHandles="1" noChangeArrowheads="1" noChangeShapeType="1" noTextEdit="1"/>
              </p:cNvSpPr>
              <p:nvPr/>
            </p:nvSpPr>
            <p:spPr>
              <a:xfrm>
                <a:off x="5608871" y="4120557"/>
                <a:ext cx="375243" cy="375243"/>
              </a:xfrm>
              <a:prstGeom prst="ellipse">
                <a:avLst/>
              </a:prstGeom>
              <a:blipFill>
                <a:blip r:embed="rId19"/>
                <a:stretch>
                  <a:fillRect l="-4688"/>
                </a:stretch>
              </a:blipFill>
              <a:ln w="9525">
                <a:solidFill>
                  <a:schemeClr val="accent1"/>
                </a:solidFill>
              </a:ln>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749AE6A-3AF9-1ECF-F141-161E53402812}"/>
              </a:ext>
            </a:extLst>
          </p:cNvPr>
          <p:cNvCxnSpPr>
            <a:cxnSpLocks/>
            <a:stCxn id="43" idx="6"/>
            <a:endCxn id="37" idx="2"/>
          </p:cNvCxnSpPr>
          <p:nvPr/>
        </p:nvCxnSpPr>
        <p:spPr>
          <a:xfrm>
            <a:off x="3656388" y="3040614"/>
            <a:ext cx="505032" cy="2863"/>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5DE3D11-FB9C-874C-B237-98C879F2839C}"/>
              </a:ext>
            </a:extLst>
          </p:cNvPr>
          <p:cNvCxnSpPr>
            <a:cxnSpLocks/>
            <a:stCxn id="37" idx="6"/>
            <a:endCxn id="45" idx="2"/>
          </p:cNvCxnSpPr>
          <p:nvPr/>
        </p:nvCxnSpPr>
        <p:spPr>
          <a:xfrm>
            <a:off x="4536663" y="3043477"/>
            <a:ext cx="1072209" cy="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56D10F8-8206-5BFD-32AB-D2C0A4D94139}"/>
              </a:ext>
            </a:extLst>
          </p:cNvPr>
          <p:cNvCxnSpPr>
            <a:cxnSpLocks/>
            <a:stCxn id="37" idx="5"/>
            <a:endCxn id="42" idx="1"/>
          </p:cNvCxnSpPr>
          <p:nvPr/>
        </p:nvCxnSpPr>
        <p:spPr>
          <a:xfrm>
            <a:off x="4481710" y="3176145"/>
            <a:ext cx="546392" cy="61459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F927699-4C79-5E85-6B5D-ADA1ECD2A3E8}"/>
              </a:ext>
            </a:extLst>
          </p:cNvPr>
          <p:cNvCxnSpPr>
            <a:cxnSpLocks/>
            <a:stCxn id="42" idx="6"/>
            <a:endCxn id="46" idx="1"/>
          </p:cNvCxnSpPr>
          <p:nvPr/>
        </p:nvCxnSpPr>
        <p:spPr>
          <a:xfrm>
            <a:off x="5348392" y="3923411"/>
            <a:ext cx="315432" cy="252099"/>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B73E630-77AB-6647-7D4E-19FAB77264CC}"/>
              </a:ext>
            </a:extLst>
          </p:cNvPr>
          <p:cNvCxnSpPr>
            <a:cxnSpLocks/>
            <a:stCxn id="42" idx="3"/>
            <a:endCxn id="41" idx="6"/>
          </p:cNvCxnSpPr>
          <p:nvPr/>
        </p:nvCxnSpPr>
        <p:spPr>
          <a:xfrm flipH="1">
            <a:off x="4536662" y="4056079"/>
            <a:ext cx="491440"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14803DA-F5B9-9DCE-AE7B-227248E48881}"/>
              </a:ext>
            </a:extLst>
          </p:cNvPr>
          <p:cNvCxnSpPr>
            <a:cxnSpLocks/>
            <a:stCxn id="37" idx="4"/>
            <a:endCxn id="39" idx="0"/>
          </p:cNvCxnSpPr>
          <p:nvPr/>
        </p:nvCxnSpPr>
        <p:spPr>
          <a:xfrm>
            <a:off x="4349042" y="3231098"/>
            <a:ext cx="0" cy="206834"/>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箭头: 右 52">
            <a:extLst>
              <a:ext uri="{FF2B5EF4-FFF2-40B4-BE49-F238E27FC236}">
                <a16:creationId xmlns:a16="http://schemas.microsoft.com/office/drawing/2014/main" id="{CF8C1B4E-6424-D91E-ACE3-337AFE31DF98}"/>
              </a:ext>
            </a:extLst>
          </p:cNvPr>
          <p:cNvSpPr/>
          <p:nvPr/>
        </p:nvSpPr>
        <p:spPr>
          <a:xfrm>
            <a:off x="3131705" y="3681233"/>
            <a:ext cx="50503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C8DFCD15-3667-5412-A02C-6452BFCE9612}"/>
              </a:ext>
            </a:extLst>
          </p:cNvPr>
          <p:cNvGrpSpPr/>
          <p:nvPr/>
        </p:nvGrpSpPr>
        <p:grpSpPr>
          <a:xfrm>
            <a:off x="6744726" y="2897361"/>
            <a:ext cx="5197079" cy="1874368"/>
            <a:chOff x="6894775" y="2864790"/>
            <a:chExt cx="5197079" cy="1874368"/>
          </a:xfrm>
        </p:grpSpPr>
        <p:sp>
          <p:nvSpPr>
            <p:cNvPr id="56" name="矩形 55">
              <a:extLst>
                <a:ext uri="{FF2B5EF4-FFF2-40B4-BE49-F238E27FC236}">
                  <a16:creationId xmlns:a16="http://schemas.microsoft.com/office/drawing/2014/main" id="{7CFCEA0B-451F-B55D-14B8-A4EDE784943C}"/>
                </a:ext>
              </a:extLst>
            </p:cNvPr>
            <p:cNvSpPr/>
            <p:nvPr/>
          </p:nvSpPr>
          <p:spPr>
            <a:xfrm>
              <a:off x="10386318" y="2864790"/>
              <a:ext cx="1705536" cy="1865392"/>
            </a:xfrm>
            <a:prstGeom prst="rect">
              <a:avLst/>
            </a:prstGeom>
            <a:solidFill>
              <a:srgbClr val="000000">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57" name="矩形 56">
              <a:extLst>
                <a:ext uri="{FF2B5EF4-FFF2-40B4-BE49-F238E27FC236}">
                  <a16:creationId xmlns:a16="http://schemas.microsoft.com/office/drawing/2014/main" id="{16EDD984-018B-4D8A-0300-91E6B26E6AF3}"/>
                </a:ext>
              </a:extLst>
            </p:cNvPr>
            <p:cNvSpPr/>
            <p:nvPr/>
          </p:nvSpPr>
          <p:spPr>
            <a:xfrm>
              <a:off x="8652566" y="2873766"/>
              <a:ext cx="1705536" cy="1865392"/>
            </a:xfrm>
            <a:prstGeom prst="rect">
              <a:avLst/>
            </a:prstGeom>
            <a:solidFill>
              <a:srgbClr val="000000">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58" name="矩形 57">
              <a:extLst>
                <a:ext uri="{FF2B5EF4-FFF2-40B4-BE49-F238E27FC236}">
                  <a16:creationId xmlns:a16="http://schemas.microsoft.com/office/drawing/2014/main" id="{A01F9486-053F-FC1F-FB33-1CFE9F4AD61E}"/>
                </a:ext>
              </a:extLst>
            </p:cNvPr>
            <p:cNvSpPr/>
            <p:nvPr/>
          </p:nvSpPr>
          <p:spPr>
            <a:xfrm>
              <a:off x="6894775" y="2873766"/>
              <a:ext cx="1705536" cy="186539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59" name="等腰三角形 94">
              <a:extLst>
                <a:ext uri="{FF2B5EF4-FFF2-40B4-BE49-F238E27FC236}">
                  <a16:creationId xmlns:a16="http://schemas.microsoft.com/office/drawing/2014/main" id="{BD8FA8D3-B6D6-A1A6-0E8C-DFBC02B1CF60}"/>
                </a:ext>
              </a:extLst>
            </p:cNvPr>
            <p:cNvSpPr/>
            <p:nvPr/>
          </p:nvSpPr>
          <p:spPr>
            <a:xfrm rot="9287202">
              <a:off x="9871039" y="3535792"/>
              <a:ext cx="575779" cy="751362"/>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椭圆 59">
              <a:extLst>
                <a:ext uri="{FF2B5EF4-FFF2-40B4-BE49-F238E27FC236}">
                  <a16:creationId xmlns:a16="http://schemas.microsoft.com/office/drawing/2014/main" id="{0AF92FB9-4934-9456-61F1-ABC26EC88F47}"/>
                </a:ext>
              </a:extLst>
            </p:cNvPr>
            <p:cNvSpPr/>
            <p:nvPr/>
          </p:nvSpPr>
          <p:spPr>
            <a:xfrm>
              <a:off x="8861416" y="2958692"/>
              <a:ext cx="1059182" cy="1107401"/>
            </a:xfrm>
            <a:prstGeom prst="ellipse">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61" name="任意多边形: 形状 60">
              <a:extLst>
                <a:ext uri="{FF2B5EF4-FFF2-40B4-BE49-F238E27FC236}">
                  <a16:creationId xmlns:a16="http://schemas.microsoft.com/office/drawing/2014/main" id="{70CEFDF7-55FD-DDD0-21BC-387788A34543}"/>
                </a:ext>
              </a:extLst>
            </p:cNvPr>
            <p:cNvSpPr/>
            <p:nvPr/>
          </p:nvSpPr>
          <p:spPr>
            <a:xfrm>
              <a:off x="10717273" y="3621204"/>
              <a:ext cx="752692" cy="374739"/>
            </a:xfrm>
            <a:custGeom>
              <a:avLst/>
              <a:gdLst>
                <a:gd name="connsiteX0" fmla="*/ 492042 w 1087360"/>
                <a:gd name="connsiteY0" fmla="*/ 0 h 541358"/>
                <a:gd name="connsiteX1" fmla="*/ 1050904 w 1087360"/>
                <a:gd name="connsiteY1" fmla="*/ 297145 h 541358"/>
                <a:gd name="connsiteX2" fmla="*/ 1087360 w 1087360"/>
                <a:gd name="connsiteY2" fmla="*/ 364310 h 541358"/>
                <a:gd name="connsiteX3" fmla="*/ 1040481 w 1087360"/>
                <a:gd name="connsiteY3" fmla="*/ 404749 h 541358"/>
                <a:gd name="connsiteX4" fmla="*/ 612728 w 1087360"/>
                <a:gd name="connsiteY4" fmla="*/ 541358 h 541358"/>
                <a:gd name="connsiteX5" fmla="*/ 71748 w 1087360"/>
                <a:gd name="connsiteY5" fmla="*/ 307076 h 541358"/>
                <a:gd name="connsiteX6" fmla="*/ 0 w 1087360"/>
                <a:gd name="connsiteY6" fmla="*/ 216158 h 541358"/>
                <a:gd name="connsiteX7" fmla="*/ 15477 w 1087360"/>
                <a:gd name="connsiteY7" fmla="*/ 197400 h 541358"/>
                <a:gd name="connsiteX8" fmla="*/ 492042 w 1087360"/>
                <a:gd name="connsiteY8" fmla="*/ 0 h 54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360" h="541358">
                  <a:moveTo>
                    <a:pt x="492042" y="0"/>
                  </a:moveTo>
                  <a:cubicBezTo>
                    <a:pt x="724680" y="0"/>
                    <a:pt x="929788" y="117869"/>
                    <a:pt x="1050904" y="297145"/>
                  </a:cubicBezTo>
                  <a:lnTo>
                    <a:pt x="1087360" y="364310"/>
                  </a:lnTo>
                  <a:lnTo>
                    <a:pt x="1040481" y="404749"/>
                  </a:lnTo>
                  <a:cubicBezTo>
                    <a:pt x="918377" y="490997"/>
                    <a:pt x="771177" y="541358"/>
                    <a:pt x="612728" y="541358"/>
                  </a:cubicBezTo>
                  <a:cubicBezTo>
                    <a:pt x="401462" y="541358"/>
                    <a:pt x="210197" y="451827"/>
                    <a:pt x="71748" y="307076"/>
                  </a:cubicBezTo>
                  <a:lnTo>
                    <a:pt x="0" y="216158"/>
                  </a:lnTo>
                  <a:lnTo>
                    <a:pt x="15477" y="197400"/>
                  </a:lnTo>
                  <a:cubicBezTo>
                    <a:pt x="137440" y="75436"/>
                    <a:pt x="305932" y="0"/>
                    <a:pt x="492042" y="0"/>
                  </a:cubicBezTo>
                  <a:close/>
                </a:path>
              </a:pathLst>
            </a:cu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sz="2000" i="1" dirty="0">
                <a:latin typeface="Cambria Math" panose="02040503050406030204" pitchFamily="18" charset="0"/>
              </a:endParaRPr>
            </a:p>
          </p:txBody>
        </p:sp>
        <p:sp>
          <p:nvSpPr>
            <p:cNvPr id="62" name="矩形 61">
              <a:extLst>
                <a:ext uri="{FF2B5EF4-FFF2-40B4-BE49-F238E27FC236}">
                  <a16:creationId xmlns:a16="http://schemas.microsoft.com/office/drawing/2014/main" id="{AB20021C-383C-5D4E-38E0-7F0E72D38AD6}"/>
                </a:ext>
              </a:extLst>
            </p:cNvPr>
            <p:cNvSpPr/>
            <p:nvPr/>
          </p:nvSpPr>
          <p:spPr>
            <a:xfrm>
              <a:off x="11090428" y="3081338"/>
              <a:ext cx="456556" cy="51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grpSp>
      <p:sp>
        <p:nvSpPr>
          <p:cNvPr id="63" name="任意多边形: 形状 62">
            <a:extLst>
              <a:ext uri="{FF2B5EF4-FFF2-40B4-BE49-F238E27FC236}">
                <a16:creationId xmlns:a16="http://schemas.microsoft.com/office/drawing/2014/main" id="{31839CDF-1122-FA02-7F0A-CD99B11CA2EC}"/>
              </a:ext>
            </a:extLst>
          </p:cNvPr>
          <p:cNvSpPr/>
          <p:nvPr/>
        </p:nvSpPr>
        <p:spPr>
          <a:xfrm>
            <a:off x="10346877" y="3641010"/>
            <a:ext cx="810065" cy="412904"/>
          </a:xfrm>
          <a:custGeom>
            <a:avLst/>
            <a:gdLst>
              <a:gd name="connsiteX0" fmla="*/ 367398 w 810065"/>
              <a:gd name="connsiteY0" fmla="*/ 0 h 412904"/>
              <a:gd name="connsiteX1" fmla="*/ 777540 w 810065"/>
              <a:gd name="connsiteY1" fmla="*/ 218071 h 412904"/>
              <a:gd name="connsiteX2" fmla="*/ 810065 w 810065"/>
              <a:gd name="connsiteY2" fmla="*/ 277994 h 412904"/>
              <a:gd name="connsiteX3" fmla="*/ 769892 w 810065"/>
              <a:gd name="connsiteY3" fmla="*/ 312649 h 412904"/>
              <a:gd name="connsiteX4" fmla="*/ 455969 w 810065"/>
              <a:gd name="connsiteY4" fmla="*/ 412904 h 412904"/>
              <a:gd name="connsiteX5" fmla="*/ 58950 w 810065"/>
              <a:gd name="connsiteY5" fmla="*/ 240967 h 412904"/>
              <a:gd name="connsiteX6" fmla="*/ 0 w 810065"/>
              <a:gd name="connsiteY6" fmla="*/ 166265 h 412904"/>
              <a:gd name="connsiteX7" fmla="*/ 17653 w 810065"/>
              <a:gd name="connsiteY7" fmla="*/ 144870 h 412904"/>
              <a:gd name="connsiteX8" fmla="*/ 367398 w 810065"/>
              <a:gd name="connsiteY8" fmla="*/ 0 h 4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65" h="412904">
                <a:moveTo>
                  <a:pt x="367398" y="0"/>
                </a:moveTo>
                <a:cubicBezTo>
                  <a:pt x="538128" y="0"/>
                  <a:pt x="688654" y="86503"/>
                  <a:pt x="777540" y="218071"/>
                </a:cubicBezTo>
                <a:lnTo>
                  <a:pt x="810065" y="277994"/>
                </a:lnTo>
                <a:lnTo>
                  <a:pt x="769892" y="312649"/>
                </a:lnTo>
                <a:cubicBezTo>
                  <a:pt x="680281" y="375945"/>
                  <a:pt x="572253" y="412904"/>
                  <a:pt x="455969" y="412904"/>
                </a:cubicBezTo>
                <a:cubicBezTo>
                  <a:pt x="300924" y="412904"/>
                  <a:pt x="160556" y="347199"/>
                  <a:pt x="58950" y="240967"/>
                </a:cubicBezTo>
                <a:lnTo>
                  <a:pt x="0" y="166265"/>
                </a:lnTo>
                <a:lnTo>
                  <a:pt x="17653" y="144870"/>
                </a:lnTo>
                <a:cubicBezTo>
                  <a:pt x="107161" y="55362"/>
                  <a:pt x="230814" y="0"/>
                  <a:pt x="36739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 name="箭头: 右 6">
            <a:extLst>
              <a:ext uri="{FF2B5EF4-FFF2-40B4-BE49-F238E27FC236}">
                <a16:creationId xmlns:a16="http://schemas.microsoft.com/office/drawing/2014/main" id="{E083AEFB-BA7E-BD7E-CB66-CDA987DAD5A6}"/>
              </a:ext>
            </a:extLst>
          </p:cNvPr>
          <p:cNvSpPr/>
          <p:nvPr/>
        </p:nvSpPr>
        <p:spPr>
          <a:xfrm>
            <a:off x="6159432" y="3681233"/>
            <a:ext cx="50503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B65CB83E-6884-0087-6292-400C226FD904}"/>
              </a:ext>
            </a:extLst>
          </p:cNvPr>
          <p:cNvSpPr/>
          <p:nvPr/>
        </p:nvSpPr>
        <p:spPr>
          <a:xfrm>
            <a:off x="8694829" y="3899213"/>
            <a:ext cx="918423" cy="764059"/>
          </a:xfrm>
          <a:custGeom>
            <a:avLst/>
            <a:gdLst>
              <a:gd name="connsiteX0" fmla="*/ 127216 w 989230"/>
              <a:gd name="connsiteY0" fmla="*/ 0 h 822965"/>
              <a:gd name="connsiteX1" fmla="*/ 186167 w 989230"/>
              <a:gd name="connsiteY1" fmla="*/ 74702 h 822965"/>
              <a:gd name="connsiteX2" fmla="*/ 583186 w 989230"/>
              <a:gd name="connsiteY2" fmla="*/ 246639 h 822965"/>
              <a:gd name="connsiteX3" fmla="*/ 897109 w 989230"/>
              <a:gd name="connsiteY3" fmla="*/ 146384 h 822965"/>
              <a:gd name="connsiteX4" fmla="*/ 937282 w 989230"/>
              <a:gd name="connsiteY4" fmla="*/ 111729 h 822965"/>
              <a:gd name="connsiteX5" fmla="*/ 950361 w 989230"/>
              <a:gd name="connsiteY5" fmla="*/ 135824 h 822965"/>
              <a:gd name="connsiteX6" fmla="*/ 989230 w 989230"/>
              <a:gd name="connsiteY6" fmla="*/ 328350 h 822965"/>
              <a:gd name="connsiteX7" fmla="*/ 494615 w 989230"/>
              <a:gd name="connsiteY7" fmla="*/ 822965 h 822965"/>
              <a:gd name="connsiteX8" fmla="*/ 0 w 989230"/>
              <a:gd name="connsiteY8" fmla="*/ 328350 h 822965"/>
              <a:gd name="connsiteX9" fmla="*/ 84473 w 989230"/>
              <a:gd name="connsiteY9" fmla="*/ 51806 h 82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9230" h="822965">
                <a:moveTo>
                  <a:pt x="127216" y="0"/>
                </a:moveTo>
                <a:lnTo>
                  <a:pt x="186167" y="74702"/>
                </a:lnTo>
                <a:cubicBezTo>
                  <a:pt x="287773" y="180934"/>
                  <a:pt x="428141" y="246639"/>
                  <a:pt x="583186" y="246639"/>
                </a:cubicBezTo>
                <a:cubicBezTo>
                  <a:pt x="699470" y="246639"/>
                  <a:pt x="807498" y="209680"/>
                  <a:pt x="897109" y="146384"/>
                </a:cubicBezTo>
                <a:lnTo>
                  <a:pt x="937282" y="111729"/>
                </a:lnTo>
                <a:lnTo>
                  <a:pt x="950361" y="135824"/>
                </a:lnTo>
                <a:cubicBezTo>
                  <a:pt x="975390" y="194999"/>
                  <a:pt x="989230" y="260058"/>
                  <a:pt x="989230" y="328350"/>
                </a:cubicBezTo>
                <a:cubicBezTo>
                  <a:pt x="989230" y="601518"/>
                  <a:pt x="767783" y="822965"/>
                  <a:pt x="494615" y="822965"/>
                </a:cubicBezTo>
                <a:cubicBezTo>
                  <a:pt x="221447" y="822965"/>
                  <a:pt x="0" y="601518"/>
                  <a:pt x="0" y="328350"/>
                </a:cubicBezTo>
                <a:cubicBezTo>
                  <a:pt x="0" y="225912"/>
                  <a:pt x="31141" y="130748"/>
                  <a:pt x="84473" y="5180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a:extLst>
              <a:ext uri="{FF2B5EF4-FFF2-40B4-BE49-F238E27FC236}">
                <a16:creationId xmlns:a16="http://schemas.microsoft.com/office/drawing/2014/main" id="{811A0EAA-164F-667B-925F-046B58100BAD}"/>
              </a:ext>
            </a:extLst>
          </p:cNvPr>
          <p:cNvSpPr txBox="1"/>
          <p:nvPr/>
        </p:nvSpPr>
        <p:spPr>
          <a:xfrm>
            <a:off x="1016715" y="4931244"/>
            <a:ext cx="2071167" cy="707886"/>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p>
          <a:p>
            <a:pPr algn="ctr"/>
            <a:r>
              <a:rPr lang="en-US" altLang="zh-CN" sz="2000" dirty="0">
                <a:solidFill>
                  <a:schemeClr val="tx1">
                    <a:lumMod val="65000"/>
                    <a:lumOff val="35000"/>
                  </a:schemeClr>
                </a:solidFill>
                <a:latin typeface="Arial" panose="020B0604020202020204" pitchFamily="34" charset="0"/>
                <a:cs typeface="Arial" panose="020B0604020202020204" pitchFamily="34" charset="0"/>
              </a:rPr>
              <a:t>&amp; an x-junction</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3E04F01-239D-6C32-D37B-F289C3109816}"/>
              </a:ext>
            </a:extLst>
          </p:cNvPr>
          <p:cNvSpPr txBox="1"/>
          <p:nvPr/>
        </p:nvSpPr>
        <p:spPr>
          <a:xfrm>
            <a:off x="3283559" y="4923578"/>
            <a:ext cx="2919864"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A region supporting tree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21DDDD6F-0E6D-797E-C87E-440512FF8690}"/>
              </a:ext>
            </a:extLst>
          </p:cNvPr>
          <p:cNvSpPr txBox="1"/>
          <p:nvPr/>
        </p:nvSpPr>
        <p:spPr>
          <a:xfrm>
            <a:off x="6738351" y="4923578"/>
            <a:ext cx="5203453"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Layer configuration before layer merging</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36" name="组合 35">
            <a:extLst>
              <a:ext uri="{FF2B5EF4-FFF2-40B4-BE49-F238E27FC236}">
                <a16:creationId xmlns:a16="http://schemas.microsoft.com/office/drawing/2014/main" id="{684FB5A6-968F-F849-8428-BCB765A474D8}"/>
              </a:ext>
            </a:extLst>
          </p:cNvPr>
          <p:cNvGrpSpPr/>
          <p:nvPr/>
        </p:nvGrpSpPr>
        <p:grpSpPr>
          <a:xfrm>
            <a:off x="1603357" y="1903697"/>
            <a:ext cx="824221" cy="838057"/>
            <a:chOff x="1603357" y="1903697"/>
            <a:chExt cx="824221" cy="838057"/>
          </a:xfrm>
        </p:grpSpPr>
        <p:grpSp>
          <p:nvGrpSpPr>
            <p:cNvPr id="8" name="组合 7">
              <a:extLst>
                <a:ext uri="{FF2B5EF4-FFF2-40B4-BE49-F238E27FC236}">
                  <a16:creationId xmlns:a16="http://schemas.microsoft.com/office/drawing/2014/main" id="{8EB04F5A-2A55-AAA0-0EFF-2D7C896CB234}"/>
                </a:ext>
              </a:extLst>
            </p:cNvPr>
            <p:cNvGrpSpPr/>
            <p:nvPr/>
          </p:nvGrpSpPr>
          <p:grpSpPr>
            <a:xfrm>
              <a:off x="1603357" y="1903697"/>
              <a:ext cx="824221" cy="838057"/>
              <a:chOff x="249943" y="960120"/>
              <a:chExt cx="1090916" cy="1109229"/>
            </a:xfrm>
          </p:grpSpPr>
          <p:sp>
            <p:nvSpPr>
              <p:cNvPr id="17" name="矩形 16">
                <a:extLst>
                  <a:ext uri="{FF2B5EF4-FFF2-40B4-BE49-F238E27FC236}">
                    <a16:creationId xmlns:a16="http://schemas.microsoft.com/office/drawing/2014/main" id="{0D5D504C-A7F8-5F2A-BB1F-A58A1E0192A6}"/>
                  </a:ext>
                </a:extLst>
              </p:cNvPr>
              <p:cNvSpPr/>
              <p:nvPr/>
            </p:nvSpPr>
            <p:spPr>
              <a:xfrm>
                <a:off x="796193" y="1529136"/>
                <a:ext cx="544666" cy="540213"/>
              </a:xfrm>
              <a:prstGeom prst="rect">
                <a:avLst/>
              </a:prstGeom>
              <a:solidFill>
                <a:srgbClr val="9D5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Cambria Math" panose="02040503050406030204" pitchFamily="18" charset="0"/>
                </a:endParaRPr>
              </a:p>
            </p:txBody>
          </p:sp>
          <p:sp>
            <p:nvSpPr>
              <p:cNvPr id="9" name="矩形 8">
                <a:extLst>
                  <a:ext uri="{FF2B5EF4-FFF2-40B4-BE49-F238E27FC236}">
                    <a16:creationId xmlns:a16="http://schemas.microsoft.com/office/drawing/2014/main" id="{C5FA60C7-1958-A7E8-2C79-B52FCA3BD196}"/>
                  </a:ext>
                </a:extLst>
              </p:cNvPr>
              <p:cNvSpPr/>
              <p:nvPr/>
            </p:nvSpPr>
            <p:spPr>
              <a:xfrm>
                <a:off x="249943" y="960120"/>
                <a:ext cx="544666" cy="569016"/>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Cambria Math" panose="02040503050406030204" pitchFamily="18" charset="0"/>
                </a:endParaRPr>
              </a:p>
            </p:txBody>
          </p:sp>
          <p:sp>
            <p:nvSpPr>
              <p:cNvPr id="10" name="矩形 9">
                <a:extLst>
                  <a:ext uri="{FF2B5EF4-FFF2-40B4-BE49-F238E27FC236}">
                    <a16:creationId xmlns:a16="http://schemas.microsoft.com/office/drawing/2014/main" id="{485DB062-935A-BCA5-68F3-106E89374BA3}"/>
                  </a:ext>
                </a:extLst>
              </p:cNvPr>
              <p:cNvSpPr/>
              <p:nvPr/>
            </p:nvSpPr>
            <p:spPr>
              <a:xfrm>
                <a:off x="797776" y="960120"/>
                <a:ext cx="543083" cy="569016"/>
              </a:xfrm>
              <a:prstGeom prst="rect">
                <a:avLst/>
              </a:prstGeom>
              <a:solidFill>
                <a:srgbClr val="A9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latin typeface="Cambria Math" panose="02040503050406030204" pitchFamily="18" charset="0"/>
                </a:endParaRPr>
              </a:p>
            </p:txBody>
          </p:sp>
          <p:sp>
            <p:nvSpPr>
              <p:cNvPr id="12" name="文本框 11">
                <a:extLst>
                  <a:ext uri="{FF2B5EF4-FFF2-40B4-BE49-F238E27FC236}">
                    <a16:creationId xmlns:a16="http://schemas.microsoft.com/office/drawing/2014/main" id="{0690239F-3C3D-C4A9-4FEF-D8A26D3173C1}"/>
                  </a:ext>
                </a:extLst>
              </p:cNvPr>
              <p:cNvSpPr txBox="1"/>
              <p:nvPr/>
            </p:nvSpPr>
            <p:spPr>
              <a:xfrm>
                <a:off x="282684" y="1082508"/>
                <a:ext cx="474625" cy="386996"/>
              </a:xfrm>
              <a:prstGeom prst="rect">
                <a:avLst/>
              </a:prstGeom>
              <a:noFill/>
            </p:spPr>
            <p:txBody>
              <a:bodyPr wrap="square" rtlCol="0">
                <a:spAutoFit/>
              </a:bodyPr>
              <a:lstStyle/>
              <a:p>
                <a:r>
                  <a:rPr lang="en-US" altLang="zh-CN" sz="13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1300" i="1" baseline="-25000" dirty="0">
                    <a:latin typeface="Cambria Math" panose="02040503050406030204" pitchFamily="18" charset="0"/>
                    <a:ea typeface="Cambria Math" panose="02040503050406030204" pitchFamily="18" charset="0"/>
                    <a:cs typeface="Linux Libertine" panose="02000503000000000000" pitchFamily="2" charset="0"/>
                  </a:rPr>
                  <a:t>1</a:t>
                </a:r>
                <a:endParaRPr lang="zh-CN" altLang="en-US" sz="1300" i="1" baseline="-25000" dirty="0">
                  <a:latin typeface="Cambria Math" panose="02040503050406030204" pitchFamily="18" charset="0"/>
                  <a:cs typeface="Linux Libertine" panose="02000503000000000000" pitchFamily="2" charset="0"/>
                </a:endParaRPr>
              </a:p>
            </p:txBody>
          </p:sp>
          <p:sp>
            <p:nvSpPr>
              <p:cNvPr id="13" name="文本框 12">
                <a:extLst>
                  <a:ext uri="{FF2B5EF4-FFF2-40B4-BE49-F238E27FC236}">
                    <a16:creationId xmlns:a16="http://schemas.microsoft.com/office/drawing/2014/main" id="{339610AA-5910-EEE3-352F-174C52F1FAE6}"/>
                  </a:ext>
                </a:extLst>
              </p:cNvPr>
              <p:cNvSpPr txBox="1"/>
              <p:nvPr/>
            </p:nvSpPr>
            <p:spPr>
              <a:xfrm>
                <a:off x="835073" y="1082508"/>
                <a:ext cx="476208" cy="386997"/>
              </a:xfrm>
              <a:prstGeom prst="rect">
                <a:avLst/>
              </a:prstGeom>
              <a:noFill/>
            </p:spPr>
            <p:txBody>
              <a:bodyPr wrap="square" rtlCol="0">
                <a:spAutoFit/>
              </a:bodyPr>
              <a:lstStyle/>
              <a:p>
                <a:r>
                  <a:rPr lang="en-US" altLang="zh-CN" sz="13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1300" i="1" baseline="-25000" dirty="0">
                    <a:latin typeface="Cambria Math" panose="02040503050406030204" pitchFamily="18" charset="0"/>
                    <a:ea typeface="Cambria Math" panose="02040503050406030204" pitchFamily="18" charset="0"/>
                    <a:cs typeface="Linux Libertine" panose="02000503000000000000" pitchFamily="2" charset="0"/>
                  </a:rPr>
                  <a:t>6</a:t>
                </a:r>
                <a:endParaRPr lang="zh-CN" altLang="en-US" sz="1300" i="1" baseline="-25000" dirty="0">
                  <a:latin typeface="Cambria Math" panose="02040503050406030204" pitchFamily="18" charset="0"/>
                  <a:cs typeface="Linux Libertine" panose="02000503000000000000" pitchFamily="2" charset="0"/>
                </a:endParaRPr>
              </a:p>
            </p:txBody>
          </p:sp>
          <p:sp>
            <p:nvSpPr>
              <p:cNvPr id="14" name="矩形 13">
                <a:extLst>
                  <a:ext uri="{FF2B5EF4-FFF2-40B4-BE49-F238E27FC236}">
                    <a16:creationId xmlns:a16="http://schemas.microsoft.com/office/drawing/2014/main" id="{7FF4DCC6-07C8-066E-53FD-F2762AAD000D}"/>
                  </a:ext>
                </a:extLst>
              </p:cNvPr>
              <p:cNvSpPr/>
              <p:nvPr/>
            </p:nvSpPr>
            <p:spPr>
              <a:xfrm>
                <a:off x="249943" y="1524696"/>
                <a:ext cx="544666" cy="544653"/>
              </a:xfrm>
              <a:prstGeom prst="rect">
                <a:avLst/>
              </a:prstGeom>
              <a:solidFill>
                <a:srgbClr val="E2A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Cambria Math" panose="02040503050406030204" pitchFamily="18" charset="0"/>
                </a:endParaRPr>
              </a:p>
            </p:txBody>
          </p:sp>
          <p:sp>
            <p:nvSpPr>
              <p:cNvPr id="15" name="文本框 14">
                <a:extLst>
                  <a:ext uri="{FF2B5EF4-FFF2-40B4-BE49-F238E27FC236}">
                    <a16:creationId xmlns:a16="http://schemas.microsoft.com/office/drawing/2014/main" id="{BA1EB341-1B6E-8FFE-A694-A8FD087CC5AD}"/>
                  </a:ext>
                </a:extLst>
              </p:cNvPr>
              <p:cNvSpPr txBox="1"/>
              <p:nvPr/>
            </p:nvSpPr>
            <p:spPr>
              <a:xfrm>
                <a:off x="845381" y="1558928"/>
                <a:ext cx="476208" cy="386997"/>
              </a:xfrm>
              <a:prstGeom prst="rect">
                <a:avLst/>
              </a:prstGeom>
              <a:noFill/>
            </p:spPr>
            <p:txBody>
              <a:bodyPr wrap="square" rtlCol="0">
                <a:spAutoFit/>
              </a:bodyPr>
              <a:lstStyle/>
              <a:p>
                <a:r>
                  <a:rPr lang="en-US" altLang="zh-CN" sz="13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1300" i="1" baseline="-25000" dirty="0">
                    <a:latin typeface="Cambria Math" panose="02040503050406030204" pitchFamily="18" charset="0"/>
                    <a:ea typeface="Cambria Math" panose="02040503050406030204" pitchFamily="18" charset="0"/>
                    <a:cs typeface="Linux Libertine" panose="02000503000000000000" pitchFamily="2" charset="0"/>
                  </a:rPr>
                  <a:t>5</a:t>
                </a:r>
                <a:endParaRPr lang="zh-CN" altLang="en-US" sz="1300" i="1" baseline="-25000" dirty="0">
                  <a:latin typeface="Cambria Math" panose="02040503050406030204" pitchFamily="18" charset="0"/>
                  <a:cs typeface="Linux Libertine" panose="02000503000000000000" pitchFamily="2" charset="0"/>
                </a:endParaRPr>
              </a:p>
            </p:txBody>
          </p:sp>
          <p:sp>
            <p:nvSpPr>
              <p:cNvPr id="16" name="文本框 15">
                <a:extLst>
                  <a:ext uri="{FF2B5EF4-FFF2-40B4-BE49-F238E27FC236}">
                    <a16:creationId xmlns:a16="http://schemas.microsoft.com/office/drawing/2014/main" id="{76B9D8DD-A9C4-9ED4-2DA2-1648799F31D1}"/>
                  </a:ext>
                </a:extLst>
              </p:cNvPr>
              <p:cNvSpPr txBox="1"/>
              <p:nvPr/>
            </p:nvSpPr>
            <p:spPr>
              <a:xfrm>
                <a:off x="272376" y="1567527"/>
                <a:ext cx="484933" cy="386996"/>
              </a:xfrm>
              <a:prstGeom prst="rect">
                <a:avLst/>
              </a:prstGeom>
              <a:noFill/>
            </p:spPr>
            <p:txBody>
              <a:bodyPr wrap="square" rtlCol="0">
                <a:spAutoFit/>
              </a:bodyPr>
              <a:lstStyle/>
              <a:p>
                <a:r>
                  <a:rPr lang="en-US" altLang="zh-CN" sz="13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1300" i="1" baseline="-25000" dirty="0">
                    <a:latin typeface="Cambria Math" panose="02040503050406030204" pitchFamily="18" charset="0"/>
                    <a:ea typeface="Cambria Math" panose="02040503050406030204" pitchFamily="18" charset="0"/>
                    <a:cs typeface="Linux Libertine" panose="02000503000000000000" pitchFamily="2" charset="0"/>
                  </a:rPr>
                  <a:t>2</a:t>
                </a:r>
                <a:endParaRPr lang="zh-CN" altLang="en-US" sz="1300" i="1" baseline="-25000" dirty="0">
                  <a:latin typeface="Cambria Math" panose="02040503050406030204" pitchFamily="18" charset="0"/>
                  <a:cs typeface="Linux Libertine" panose="02000503000000000000" pitchFamily="2" charset="0"/>
                </a:endParaRPr>
              </a:p>
            </p:txBody>
          </p:sp>
        </p:grpSp>
        <p:cxnSp>
          <p:nvCxnSpPr>
            <p:cNvPr id="2" name="直接箭头连接符 1">
              <a:extLst>
                <a:ext uri="{FF2B5EF4-FFF2-40B4-BE49-F238E27FC236}">
                  <a16:creationId xmlns:a16="http://schemas.microsoft.com/office/drawing/2014/main" id="{5AD45FF8-254B-FEC3-D927-C9489E987BB8}"/>
                </a:ext>
              </a:extLst>
            </p:cNvPr>
            <p:cNvCxnSpPr>
              <a:cxnSpLocks/>
            </p:cNvCxnSpPr>
            <p:nvPr/>
          </p:nvCxnSpPr>
          <p:spPr>
            <a:xfrm>
              <a:off x="1927525" y="2161670"/>
              <a:ext cx="2114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5452B09-F200-31A3-364B-269347133959}"/>
                </a:ext>
              </a:extLst>
            </p:cNvPr>
            <p:cNvCxnSpPr>
              <a:cxnSpLocks/>
            </p:cNvCxnSpPr>
            <p:nvPr/>
          </p:nvCxnSpPr>
          <p:spPr>
            <a:xfrm>
              <a:off x="1923835" y="2499807"/>
              <a:ext cx="2114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0" name="标题 1">
            <a:extLst>
              <a:ext uri="{FF2B5EF4-FFF2-40B4-BE49-F238E27FC236}">
                <a16:creationId xmlns:a16="http://schemas.microsoft.com/office/drawing/2014/main" id="{06B39A66-A24D-DE97-66F0-FAAC2EF5E016}"/>
              </a:ext>
            </a:extLst>
          </p:cNvPr>
          <p:cNvSpPr>
            <a:spLocks noGrp="1"/>
          </p:cNvSpPr>
          <p:nvPr>
            <p:ph type="title"/>
          </p:nvPr>
        </p:nvSpPr>
        <p:spPr>
          <a:xfrm>
            <a:off x="838200" y="365125"/>
            <a:ext cx="1091565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1.3 Merging layers with the X-junction hints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99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8B20C159-2FE8-3246-87B2-95AA3F09D016}"/>
              </a:ext>
            </a:extLst>
          </p:cNvPr>
          <p:cNvGrpSpPr/>
          <p:nvPr/>
        </p:nvGrpSpPr>
        <p:grpSpPr>
          <a:xfrm>
            <a:off x="1078411" y="2876683"/>
            <a:ext cx="2052330" cy="1872352"/>
            <a:chOff x="-62884" y="536087"/>
            <a:chExt cx="2796515" cy="2551276"/>
          </a:xfrm>
        </p:grpSpPr>
        <p:sp>
          <p:nvSpPr>
            <p:cNvPr id="22" name="矩形 21">
              <a:extLst>
                <a:ext uri="{FF2B5EF4-FFF2-40B4-BE49-F238E27FC236}">
                  <a16:creationId xmlns:a16="http://schemas.microsoft.com/office/drawing/2014/main" id="{1CEB5D2C-282D-52BC-6BF6-57E9E14EDDCC}"/>
                </a:ext>
              </a:extLst>
            </p:cNvPr>
            <p:cNvSpPr/>
            <p:nvPr/>
          </p:nvSpPr>
          <p:spPr>
            <a:xfrm>
              <a:off x="-4255" y="536087"/>
              <a:ext cx="2506951" cy="2551276"/>
            </a:xfrm>
            <a:prstGeom prst="rect">
              <a:avLst/>
            </a:prstGeom>
            <a:solidFill>
              <a:srgbClr val="FFF2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3" name="椭圆 22">
              <a:extLst>
                <a:ext uri="{FF2B5EF4-FFF2-40B4-BE49-F238E27FC236}">
                  <a16:creationId xmlns:a16="http://schemas.microsoft.com/office/drawing/2014/main" id="{75B613DD-BBE6-27A2-ADFC-5F7A10A492CB}"/>
                </a:ext>
              </a:extLst>
            </p:cNvPr>
            <p:cNvSpPr/>
            <p:nvPr/>
          </p:nvSpPr>
          <p:spPr>
            <a:xfrm>
              <a:off x="284412" y="640511"/>
              <a:ext cx="1530123" cy="159978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4" name="矩形 23">
              <a:extLst>
                <a:ext uri="{FF2B5EF4-FFF2-40B4-BE49-F238E27FC236}">
                  <a16:creationId xmlns:a16="http://schemas.microsoft.com/office/drawing/2014/main" id="{E924FA14-A227-E450-DB7B-3DCDDC234E2C}"/>
                </a:ext>
              </a:extLst>
            </p:cNvPr>
            <p:cNvSpPr/>
            <p:nvPr/>
          </p:nvSpPr>
          <p:spPr>
            <a:xfrm>
              <a:off x="950721" y="888790"/>
              <a:ext cx="626839" cy="74687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25" name="等腰三角形 94">
              <a:extLst>
                <a:ext uri="{FF2B5EF4-FFF2-40B4-BE49-F238E27FC236}">
                  <a16:creationId xmlns:a16="http://schemas.microsoft.com/office/drawing/2014/main" id="{505C428E-69B2-7790-A28A-F4FB18CA493D}"/>
                </a:ext>
              </a:extLst>
            </p:cNvPr>
            <p:cNvSpPr/>
            <p:nvPr/>
          </p:nvSpPr>
          <p:spPr>
            <a:xfrm rot="9287202">
              <a:off x="1768041" y="1387795"/>
              <a:ext cx="965590" cy="1260046"/>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6" name="内容占位符 2">
                  <a:extLst>
                    <a:ext uri="{FF2B5EF4-FFF2-40B4-BE49-F238E27FC236}">
                      <a16:creationId xmlns:a16="http://schemas.microsoft.com/office/drawing/2014/main" id="{481AEE99-651D-023A-E5D9-B736B226CDA6}"/>
                    </a:ext>
                  </a:extLst>
                </p:cNvPr>
                <p:cNvSpPr txBox="1">
                  <a:spLocks/>
                </p:cNvSpPr>
                <p:nvPr/>
              </p:nvSpPr>
              <p:spPr>
                <a:xfrm>
                  <a:off x="-62884" y="603791"/>
                  <a:ext cx="509613" cy="481400"/>
                </a:xfrm>
                <a:prstGeom prst="rect">
                  <a:avLst/>
                </a:prstGeom>
                <a:ln>
                  <a:noFill/>
                </a:ln>
              </p:spPr>
              <p:txBody>
                <a:bodyPr vert="horz" lIns="91440" tIns="45719" rIns="91440" bIns="45719"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86" name="内容占位符 2">
                  <a:extLst>
                    <a:ext uri="{FF2B5EF4-FFF2-40B4-BE49-F238E27FC236}">
                      <a16:creationId xmlns:a16="http://schemas.microsoft.com/office/drawing/2014/main" id="{BF94D553-13CD-4018-9B15-97AD006C6272}"/>
                    </a:ext>
                  </a:extLst>
                </p:cNvPr>
                <p:cNvSpPr txBox="1">
                  <a:spLocks noRot="1" noChangeAspect="1" noMove="1" noResize="1" noEditPoints="1" noAdjustHandles="1" noChangeArrowheads="1" noChangeShapeType="1" noTextEdit="1"/>
                </p:cNvSpPr>
                <p:nvPr/>
              </p:nvSpPr>
              <p:spPr>
                <a:xfrm>
                  <a:off x="-62884" y="603791"/>
                  <a:ext cx="509613" cy="481400"/>
                </a:xfrm>
                <a:prstGeom prst="rect">
                  <a:avLst/>
                </a:prstGeom>
                <a:blipFill>
                  <a:blip r:embed="rId7"/>
                  <a:stretch>
                    <a:fillRect r="-48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32805DE-C7B2-5EA6-630D-CC2F6A26B1B7}"/>
                    </a:ext>
                  </a:extLst>
                </p:cNvPr>
                <p:cNvSpPr txBox="1"/>
                <p:nvPr/>
              </p:nvSpPr>
              <p:spPr>
                <a:xfrm>
                  <a:off x="426753" y="1069803"/>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m:oMathPara>
                  </a14:m>
                  <a:endParaRPr lang="zh-CN" altLang="en-US" sz="2000" dirty="0"/>
                </a:p>
              </p:txBody>
            </p:sp>
          </mc:Choice>
          <mc:Fallback xmlns="">
            <p:sp>
              <p:nvSpPr>
                <p:cNvPr id="87" name="文本框 86">
                  <a:extLst>
                    <a:ext uri="{FF2B5EF4-FFF2-40B4-BE49-F238E27FC236}">
                      <a16:creationId xmlns:a16="http://schemas.microsoft.com/office/drawing/2014/main" id="{B1C31615-9BA8-4665-9765-AD4FB49DC236}"/>
                    </a:ext>
                  </a:extLst>
                </p:cNvPr>
                <p:cNvSpPr txBox="1">
                  <a:spLocks noRot="1" noChangeAspect="1" noMove="1" noResize="1" noEditPoints="1" noAdjustHandles="1" noChangeArrowheads="1" noChangeShapeType="1" noTextEdit="1"/>
                </p:cNvSpPr>
                <p:nvPr/>
              </p:nvSpPr>
              <p:spPr>
                <a:xfrm>
                  <a:off x="426753" y="1069803"/>
                  <a:ext cx="642067" cy="400110"/>
                </a:xfrm>
                <a:prstGeom prst="rect">
                  <a:avLst/>
                </a:prstGeom>
                <a:blipFill>
                  <a:blip r:embed="rId8"/>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6586817-5744-F9A2-C9A7-C8FD2BDDA4A4}"/>
                    </a:ext>
                  </a:extLst>
                </p:cNvPr>
                <p:cNvSpPr txBox="1"/>
                <p:nvPr/>
              </p:nvSpPr>
              <p:spPr>
                <a:xfrm>
                  <a:off x="988521" y="108794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oMath>
                    </m:oMathPara>
                  </a14:m>
                  <a:endParaRPr lang="zh-CN" altLang="en-US" sz="2000" dirty="0"/>
                </a:p>
              </p:txBody>
            </p:sp>
          </mc:Choice>
          <mc:Fallback xmlns="">
            <p:sp>
              <p:nvSpPr>
                <p:cNvPr id="88" name="文本框 87">
                  <a:extLst>
                    <a:ext uri="{FF2B5EF4-FFF2-40B4-BE49-F238E27FC236}">
                      <a16:creationId xmlns:a16="http://schemas.microsoft.com/office/drawing/2014/main" id="{6E0790F5-6CF0-428A-ABD1-F56B06D6C66E}"/>
                    </a:ext>
                  </a:extLst>
                </p:cNvPr>
                <p:cNvSpPr txBox="1">
                  <a:spLocks noRot="1" noChangeAspect="1" noMove="1" noResize="1" noEditPoints="1" noAdjustHandles="1" noChangeArrowheads="1" noChangeShapeType="1" noTextEdit="1"/>
                </p:cNvSpPr>
                <p:nvPr/>
              </p:nvSpPr>
              <p:spPr>
                <a:xfrm>
                  <a:off x="988521" y="1087947"/>
                  <a:ext cx="642067" cy="400110"/>
                </a:xfrm>
                <a:prstGeom prst="rect">
                  <a:avLst/>
                </a:prstGeom>
                <a:blipFill>
                  <a:blip r:embed="rId9"/>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58E0686-62BF-BADB-3EEC-345A52ED1E67}"/>
                    </a:ext>
                  </a:extLst>
                </p:cNvPr>
                <p:cNvSpPr txBox="1"/>
                <p:nvPr/>
              </p:nvSpPr>
              <p:spPr>
                <a:xfrm>
                  <a:off x="1852299" y="1683429"/>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4</m:t>
                            </m:r>
                          </m:sub>
                        </m:sSub>
                      </m:oMath>
                    </m:oMathPara>
                  </a14:m>
                  <a:endParaRPr lang="zh-CN" altLang="en-US" sz="2000" dirty="0"/>
                </a:p>
              </p:txBody>
            </p:sp>
          </mc:Choice>
          <mc:Fallback xmlns="">
            <p:sp>
              <p:nvSpPr>
                <p:cNvPr id="89" name="文本框 88">
                  <a:extLst>
                    <a:ext uri="{FF2B5EF4-FFF2-40B4-BE49-F238E27FC236}">
                      <a16:creationId xmlns:a16="http://schemas.microsoft.com/office/drawing/2014/main" id="{B10A2761-F09F-40D9-9A06-AB06E7EB0B98}"/>
                    </a:ext>
                  </a:extLst>
                </p:cNvPr>
                <p:cNvSpPr txBox="1">
                  <a:spLocks noRot="1" noChangeAspect="1" noMove="1" noResize="1" noEditPoints="1" noAdjustHandles="1" noChangeArrowheads="1" noChangeShapeType="1" noTextEdit="1"/>
                </p:cNvSpPr>
                <p:nvPr/>
              </p:nvSpPr>
              <p:spPr>
                <a:xfrm>
                  <a:off x="1852299" y="1683429"/>
                  <a:ext cx="642067" cy="400110"/>
                </a:xfrm>
                <a:prstGeom prst="rect">
                  <a:avLst/>
                </a:prstGeom>
                <a:blipFill>
                  <a:blip r:embed="rId10"/>
                  <a:stretch>
                    <a:fillRect b="-36735"/>
                  </a:stretch>
                </a:blipFill>
              </p:spPr>
              <p:txBody>
                <a:bodyPr/>
                <a:lstStyle/>
                <a:p>
                  <a:r>
                    <a:rPr lang="zh-CN" altLang="en-US">
                      <a:noFill/>
                    </a:rPr>
                    <a:t> </a:t>
                  </a:r>
                </a:p>
              </p:txBody>
            </p:sp>
          </mc:Fallback>
        </mc:AlternateContent>
        <p:sp>
          <p:nvSpPr>
            <p:cNvPr id="30" name="椭圆 29">
              <a:extLst>
                <a:ext uri="{FF2B5EF4-FFF2-40B4-BE49-F238E27FC236}">
                  <a16:creationId xmlns:a16="http://schemas.microsoft.com/office/drawing/2014/main" id="{D652216E-FF32-560B-C63E-BDED35B3E353}"/>
                </a:ext>
              </a:extLst>
            </p:cNvPr>
            <p:cNvSpPr/>
            <p:nvPr/>
          </p:nvSpPr>
          <p:spPr>
            <a:xfrm>
              <a:off x="254823" y="1677669"/>
              <a:ext cx="1347930" cy="134793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D6BF8ED-4921-165D-58E8-65E5967BB844}"/>
                    </a:ext>
                  </a:extLst>
                </p:cNvPr>
                <p:cNvSpPr txBox="1"/>
                <p:nvPr/>
              </p:nvSpPr>
              <p:spPr>
                <a:xfrm>
                  <a:off x="646688" y="1733377"/>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5</m:t>
                            </m:r>
                          </m:sub>
                        </m:sSub>
                      </m:oMath>
                    </m:oMathPara>
                  </a14:m>
                  <a:endParaRPr lang="zh-CN" altLang="en-US" sz="2000" dirty="0"/>
                </a:p>
              </p:txBody>
            </p:sp>
          </mc:Choice>
          <mc:Fallback xmlns="">
            <p:sp>
              <p:nvSpPr>
                <p:cNvPr id="91" name="文本框 90">
                  <a:extLst>
                    <a:ext uri="{FF2B5EF4-FFF2-40B4-BE49-F238E27FC236}">
                      <a16:creationId xmlns:a16="http://schemas.microsoft.com/office/drawing/2014/main" id="{B8FBAC8D-3D45-4FC3-B4A8-37E853D9312A}"/>
                    </a:ext>
                  </a:extLst>
                </p:cNvPr>
                <p:cNvSpPr txBox="1">
                  <a:spLocks noRot="1" noChangeAspect="1" noMove="1" noResize="1" noEditPoints="1" noAdjustHandles="1" noChangeArrowheads="1" noChangeShapeType="1" noTextEdit="1"/>
                </p:cNvSpPr>
                <p:nvPr/>
              </p:nvSpPr>
              <p:spPr>
                <a:xfrm>
                  <a:off x="646688" y="1733377"/>
                  <a:ext cx="642067" cy="400110"/>
                </a:xfrm>
                <a:prstGeom prst="rect">
                  <a:avLst/>
                </a:prstGeom>
                <a:blipFill>
                  <a:blip r:embed="rId11"/>
                  <a:stretch>
                    <a:fillRect b="-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862C6ED-E6EC-12C6-1131-F3641B45BC97}"/>
                    </a:ext>
                  </a:extLst>
                </p:cNvPr>
                <p:cNvSpPr txBox="1"/>
                <p:nvPr/>
              </p:nvSpPr>
              <p:spPr>
                <a:xfrm>
                  <a:off x="639654" y="2357404"/>
                  <a:ext cx="64206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6</m:t>
                            </m:r>
                          </m:sub>
                        </m:sSub>
                      </m:oMath>
                    </m:oMathPara>
                  </a14:m>
                  <a:endParaRPr lang="zh-CN" altLang="en-US" sz="2000" dirty="0"/>
                </a:p>
              </p:txBody>
            </p:sp>
          </mc:Choice>
          <mc:Fallback xmlns="">
            <p:sp>
              <p:nvSpPr>
                <p:cNvPr id="92" name="文本框 91">
                  <a:extLst>
                    <a:ext uri="{FF2B5EF4-FFF2-40B4-BE49-F238E27FC236}">
                      <a16:creationId xmlns:a16="http://schemas.microsoft.com/office/drawing/2014/main" id="{52997333-BEF2-40BA-A1E3-8D620F32D7CE}"/>
                    </a:ext>
                  </a:extLst>
                </p:cNvPr>
                <p:cNvSpPr txBox="1">
                  <a:spLocks noRot="1" noChangeAspect="1" noMove="1" noResize="1" noEditPoints="1" noAdjustHandles="1" noChangeArrowheads="1" noChangeShapeType="1" noTextEdit="1"/>
                </p:cNvSpPr>
                <p:nvPr/>
              </p:nvSpPr>
              <p:spPr>
                <a:xfrm>
                  <a:off x="639654" y="2357404"/>
                  <a:ext cx="642067" cy="400110"/>
                </a:xfrm>
                <a:prstGeom prst="rect">
                  <a:avLst/>
                </a:prstGeom>
                <a:blipFill>
                  <a:blip r:embed="rId12"/>
                  <a:stretch>
                    <a:fillRect b="-39583"/>
                  </a:stretch>
                </a:blipFill>
              </p:spPr>
              <p:txBody>
                <a:bodyPr/>
                <a:lstStyle/>
                <a:p>
                  <a:r>
                    <a:rPr lang="zh-CN" altLang="en-US">
                      <a:noFill/>
                    </a:rPr>
                    <a:t> </a:t>
                  </a:r>
                </a:p>
              </p:txBody>
            </p:sp>
          </mc:Fallback>
        </mc:AlternateContent>
      </p:grpSp>
      <p:sp>
        <p:nvSpPr>
          <p:cNvPr id="53" name="箭头: 右 52">
            <a:extLst>
              <a:ext uri="{FF2B5EF4-FFF2-40B4-BE49-F238E27FC236}">
                <a16:creationId xmlns:a16="http://schemas.microsoft.com/office/drawing/2014/main" id="{CF8C1B4E-6424-D91E-ACE3-337AFE31DF98}"/>
              </a:ext>
            </a:extLst>
          </p:cNvPr>
          <p:cNvSpPr/>
          <p:nvPr/>
        </p:nvSpPr>
        <p:spPr>
          <a:xfrm>
            <a:off x="3131705" y="3681233"/>
            <a:ext cx="50503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C8DFCD15-3667-5412-A02C-6452BFCE9612}"/>
              </a:ext>
            </a:extLst>
          </p:cNvPr>
          <p:cNvGrpSpPr/>
          <p:nvPr/>
        </p:nvGrpSpPr>
        <p:grpSpPr>
          <a:xfrm>
            <a:off x="6763776" y="2897361"/>
            <a:ext cx="5197079" cy="1874368"/>
            <a:chOff x="6894775" y="2864790"/>
            <a:chExt cx="5197079" cy="1874368"/>
          </a:xfrm>
        </p:grpSpPr>
        <p:sp>
          <p:nvSpPr>
            <p:cNvPr id="56" name="矩形 55">
              <a:extLst>
                <a:ext uri="{FF2B5EF4-FFF2-40B4-BE49-F238E27FC236}">
                  <a16:creationId xmlns:a16="http://schemas.microsoft.com/office/drawing/2014/main" id="{7CFCEA0B-451F-B55D-14B8-A4EDE784943C}"/>
                </a:ext>
              </a:extLst>
            </p:cNvPr>
            <p:cNvSpPr/>
            <p:nvPr/>
          </p:nvSpPr>
          <p:spPr>
            <a:xfrm>
              <a:off x="10386318" y="2864790"/>
              <a:ext cx="1705536" cy="1865392"/>
            </a:xfrm>
            <a:prstGeom prst="rect">
              <a:avLst/>
            </a:prstGeom>
            <a:solidFill>
              <a:srgbClr val="000000">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57" name="矩形 56">
              <a:extLst>
                <a:ext uri="{FF2B5EF4-FFF2-40B4-BE49-F238E27FC236}">
                  <a16:creationId xmlns:a16="http://schemas.microsoft.com/office/drawing/2014/main" id="{16EDD984-018B-4D8A-0300-91E6B26E6AF3}"/>
                </a:ext>
              </a:extLst>
            </p:cNvPr>
            <p:cNvSpPr/>
            <p:nvPr/>
          </p:nvSpPr>
          <p:spPr>
            <a:xfrm>
              <a:off x="8652566" y="2873766"/>
              <a:ext cx="1705536" cy="1865392"/>
            </a:xfrm>
            <a:prstGeom prst="rect">
              <a:avLst/>
            </a:prstGeom>
            <a:solidFill>
              <a:srgbClr val="000000">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58" name="矩形 57">
              <a:extLst>
                <a:ext uri="{FF2B5EF4-FFF2-40B4-BE49-F238E27FC236}">
                  <a16:creationId xmlns:a16="http://schemas.microsoft.com/office/drawing/2014/main" id="{A01F9486-053F-FC1F-FB33-1CFE9F4AD61E}"/>
                </a:ext>
              </a:extLst>
            </p:cNvPr>
            <p:cNvSpPr/>
            <p:nvPr/>
          </p:nvSpPr>
          <p:spPr>
            <a:xfrm>
              <a:off x="6894775" y="2873766"/>
              <a:ext cx="1705536" cy="186539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59" name="等腰三角形 94">
              <a:extLst>
                <a:ext uri="{FF2B5EF4-FFF2-40B4-BE49-F238E27FC236}">
                  <a16:creationId xmlns:a16="http://schemas.microsoft.com/office/drawing/2014/main" id="{BD8FA8D3-B6D6-A1A6-0E8C-DFBC02B1CF60}"/>
                </a:ext>
              </a:extLst>
            </p:cNvPr>
            <p:cNvSpPr/>
            <p:nvPr/>
          </p:nvSpPr>
          <p:spPr>
            <a:xfrm rot="9287202">
              <a:off x="9871039" y="3535792"/>
              <a:ext cx="575779" cy="751362"/>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椭圆 59">
              <a:extLst>
                <a:ext uri="{FF2B5EF4-FFF2-40B4-BE49-F238E27FC236}">
                  <a16:creationId xmlns:a16="http://schemas.microsoft.com/office/drawing/2014/main" id="{0AF92FB9-4934-9456-61F1-ABC26EC88F47}"/>
                </a:ext>
              </a:extLst>
            </p:cNvPr>
            <p:cNvSpPr/>
            <p:nvPr/>
          </p:nvSpPr>
          <p:spPr>
            <a:xfrm>
              <a:off x="8861416" y="2958692"/>
              <a:ext cx="1059182" cy="1107401"/>
            </a:xfrm>
            <a:prstGeom prst="ellipse">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61" name="任意多边形: 形状 60">
              <a:extLst>
                <a:ext uri="{FF2B5EF4-FFF2-40B4-BE49-F238E27FC236}">
                  <a16:creationId xmlns:a16="http://schemas.microsoft.com/office/drawing/2014/main" id="{70CEFDF7-55FD-DDD0-21BC-387788A34543}"/>
                </a:ext>
              </a:extLst>
            </p:cNvPr>
            <p:cNvSpPr/>
            <p:nvPr/>
          </p:nvSpPr>
          <p:spPr>
            <a:xfrm>
              <a:off x="10717273" y="3621204"/>
              <a:ext cx="752692" cy="374739"/>
            </a:xfrm>
            <a:custGeom>
              <a:avLst/>
              <a:gdLst>
                <a:gd name="connsiteX0" fmla="*/ 492042 w 1087360"/>
                <a:gd name="connsiteY0" fmla="*/ 0 h 541358"/>
                <a:gd name="connsiteX1" fmla="*/ 1050904 w 1087360"/>
                <a:gd name="connsiteY1" fmla="*/ 297145 h 541358"/>
                <a:gd name="connsiteX2" fmla="*/ 1087360 w 1087360"/>
                <a:gd name="connsiteY2" fmla="*/ 364310 h 541358"/>
                <a:gd name="connsiteX3" fmla="*/ 1040481 w 1087360"/>
                <a:gd name="connsiteY3" fmla="*/ 404749 h 541358"/>
                <a:gd name="connsiteX4" fmla="*/ 612728 w 1087360"/>
                <a:gd name="connsiteY4" fmla="*/ 541358 h 541358"/>
                <a:gd name="connsiteX5" fmla="*/ 71748 w 1087360"/>
                <a:gd name="connsiteY5" fmla="*/ 307076 h 541358"/>
                <a:gd name="connsiteX6" fmla="*/ 0 w 1087360"/>
                <a:gd name="connsiteY6" fmla="*/ 216158 h 541358"/>
                <a:gd name="connsiteX7" fmla="*/ 15477 w 1087360"/>
                <a:gd name="connsiteY7" fmla="*/ 197400 h 541358"/>
                <a:gd name="connsiteX8" fmla="*/ 492042 w 1087360"/>
                <a:gd name="connsiteY8" fmla="*/ 0 h 54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360" h="541358">
                  <a:moveTo>
                    <a:pt x="492042" y="0"/>
                  </a:moveTo>
                  <a:cubicBezTo>
                    <a:pt x="724680" y="0"/>
                    <a:pt x="929788" y="117869"/>
                    <a:pt x="1050904" y="297145"/>
                  </a:cubicBezTo>
                  <a:lnTo>
                    <a:pt x="1087360" y="364310"/>
                  </a:lnTo>
                  <a:lnTo>
                    <a:pt x="1040481" y="404749"/>
                  </a:lnTo>
                  <a:cubicBezTo>
                    <a:pt x="918377" y="490997"/>
                    <a:pt x="771177" y="541358"/>
                    <a:pt x="612728" y="541358"/>
                  </a:cubicBezTo>
                  <a:cubicBezTo>
                    <a:pt x="401462" y="541358"/>
                    <a:pt x="210197" y="451827"/>
                    <a:pt x="71748" y="307076"/>
                  </a:cubicBezTo>
                  <a:lnTo>
                    <a:pt x="0" y="216158"/>
                  </a:lnTo>
                  <a:lnTo>
                    <a:pt x="15477" y="197400"/>
                  </a:lnTo>
                  <a:cubicBezTo>
                    <a:pt x="137440" y="75436"/>
                    <a:pt x="305932" y="0"/>
                    <a:pt x="492042" y="0"/>
                  </a:cubicBezTo>
                  <a:close/>
                </a:path>
              </a:pathLst>
            </a:cu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sz="2000" i="1" dirty="0">
                <a:latin typeface="Cambria Math" panose="02040503050406030204" pitchFamily="18" charset="0"/>
              </a:endParaRPr>
            </a:p>
          </p:txBody>
        </p:sp>
        <p:sp>
          <p:nvSpPr>
            <p:cNvPr id="62" name="矩形 61">
              <a:extLst>
                <a:ext uri="{FF2B5EF4-FFF2-40B4-BE49-F238E27FC236}">
                  <a16:creationId xmlns:a16="http://schemas.microsoft.com/office/drawing/2014/main" id="{AB20021C-383C-5D4E-38E0-7F0E72D38AD6}"/>
                </a:ext>
              </a:extLst>
            </p:cNvPr>
            <p:cNvSpPr/>
            <p:nvPr/>
          </p:nvSpPr>
          <p:spPr>
            <a:xfrm>
              <a:off x="11090428" y="3081338"/>
              <a:ext cx="456556" cy="51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grpSp>
      <p:sp>
        <p:nvSpPr>
          <p:cNvPr id="63" name="任意多边形: 形状 62">
            <a:extLst>
              <a:ext uri="{FF2B5EF4-FFF2-40B4-BE49-F238E27FC236}">
                <a16:creationId xmlns:a16="http://schemas.microsoft.com/office/drawing/2014/main" id="{31839CDF-1122-FA02-7F0A-CD99B11CA2EC}"/>
              </a:ext>
            </a:extLst>
          </p:cNvPr>
          <p:cNvSpPr/>
          <p:nvPr/>
        </p:nvSpPr>
        <p:spPr>
          <a:xfrm>
            <a:off x="10585002" y="3641010"/>
            <a:ext cx="810065" cy="412904"/>
          </a:xfrm>
          <a:custGeom>
            <a:avLst/>
            <a:gdLst>
              <a:gd name="connsiteX0" fmla="*/ 367398 w 810065"/>
              <a:gd name="connsiteY0" fmla="*/ 0 h 412904"/>
              <a:gd name="connsiteX1" fmla="*/ 777540 w 810065"/>
              <a:gd name="connsiteY1" fmla="*/ 218071 h 412904"/>
              <a:gd name="connsiteX2" fmla="*/ 810065 w 810065"/>
              <a:gd name="connsiteY2" fmla="*/ 277994 h 412904"/>
              <a:gd name="connsiteX3" fmla="*/ 769892 w 810065"/>
              <a:gd name="connsiteY3" fmla="*/ 312649 h 412904"/>
              <a:gd name="connsiteX4" fmla="*/ 455969 w 810065"/>
              <a:gd name="connsiteY4" fmla="*/ 412904 h 412904"/>
              <a:gd name="connsiteX5" fmla="*/ 58950 w 810065"/>
              <a:gd name="connsiteY5" fmla="*/ 240967 h 412904"/>
              <a:gd name="connsiteX6" fmla="*/ 0 w 810065"/>
              <a:gd name="connsiteY6" fmla="*/ 166265 h 412904"/>
              <a:gd name="connsiteX7" fmla="*/ 17653 w 810065"/>
              <a:gd name="connsiteY7" fmla="*/ 144870 h 412904"/>
              <a:gd name="connsiteX8" fmla="*/ 367398 w 810065"/>
              <a:gd name="connsiteY8" fmla="*/ 0 h 4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65" h="412904">
                <a:moveTo>
                  <a:pt x="367398" y="0"/>
                </a:moveTo>
                <a:cubicBezTo>
                  <a:pt x="538128" y="0"/>
                  <a:pt x="688654" y="86503"/>
                  <a:pt x="777540" y="218071"/>
                </a:cubicBezTo>
                <a:lnTo>
                  <a:pt x="810065" y="277994"/>
                </a:lnTo>
                <a:lnTo>
                  <a:pt x="769892" y="312649"/>
                </a:lnTo>
                <a:cubicBezTo>
                  <a:pt x="680281" y="375945"/>
                  <a:pt x="572253" y="412904"/>
                  <a:pt x="455969" y="412904"/>
                </a:cubicBezTo>
                <a:cubicBezTo>
                  <a:pt x="300924" y="412904"/>
                  <a:pt x="160556" y="347199"/>
                  <a:pt x="58950" y="240967"/>
                </a:cubicBezTo>
                <a:lnTo>
                  <a:pt x="0" y="166265"/>
                </a:lnTo>
                <a:lnTo>
                  <a:pt x="17653" y="144870"/>
                </a:lnTo>
                <a:cubicBezTo>
                  <a:pt x="107161" y="55362"/>
                  <a:pt x="230814" y="0"/>
                  <a:pt x="367398"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4" name="任意多边形: 形状 63">
            <a:extLst>
              <a:ext uri="{FF2B5EF4-FFF2-40B4-BE49-F238E27FC236}">
                <a16:creationId xmlns:a16="http://schemas.microsoft.com/office/drawing/2014/main" id="{F792CE60-1764-0B11-0BAE-91D3496651A2}"/>
              </a:ext>
            </a:extLst>
          </p:cNvPr>
          <p:cNvSpPr/>
          <p:nvPr/>
        </p:nvSpPr>
        <p:spPr>
          <a:xfrm>
            <a:off x="10467119" y="3804360"/>
            <a:ext cx="918423" cy="764059"/>
          </a:xfrm>
          <a:custGeom>
            <a:avLst/>
            <a:gdLst>
              <a:gd name="connsiteX0" fmla="*/ 127216 w 989230"/>
              <a:gd name="connsiteY0" fmla="*/ 0 h 822965"/>
              <a:gd name="connsiteX1" fmla="*/ 186167 w 989230"/>
              <a:gd name="connsiteY1" fmla="*/ 74702 h 822965"/>
              <a:gd name="connsiteX2" fmla="*/ 583186 w 989230"/>
              <a:gd name="connsiteY2" fmla="*/ 246639 h 822965"/>
              <a:gd name="connsiteX3" fmla="*/ 897109 w 989230"/>
              <a:gd name="connsiteY3" fmla="*/ 146384 h 822965"/>
              <a:gd name="connsiteX4" fmla="*/ 937282 w 989230"/>
              <a:gd name="connsiteY4" fmla="*/ 111729 h 822965"/>
              <a:gd name="connsiteX5" fmla="*/ 950361 w 989230"/>
              <a:gd name="connsiteY5" fmla="*/ 135824 h 822965"/>
              <a:gd name="connsiteX6" fmla="*/ 989230 w 989230"/>
              <a:gd name="connsiteY6" fmla="*/ 328350 h 822965"/>
              <a:gd name="connsiteX7" fmla="*/ 494615 w 989230"/>
              <a:gd name="connsiteY7" fmla="*/ 822965 h 822965"/>
              <a:gd name="connsiteX8" fmla="*/ 0 w 989230"/>
              <a:gd name="connsiteY8" fmla="*/ 328350 h 822965"/>
              <a:gd name="connsiteX9" fmla="*/ 84473 w 989230"/>
              <a:gd name="connsiteY9" fmla="*/ 51806 h 82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9230" h="822965">
                <a:moveTo>
                  <a:pt x="127216" y="0"/>
                </a:moveTo>
                <a:lnTo>
                  <a:pt x="186167" y="74702"/>
                </a:lnTo>
                <a:cubicBezTo>
                  <a:pt x="287773" y="180934"/>
                  <a:pt x="428141" y="246639"/>
                  <a:pt x="583186" y="246639"/>
                </a:cubicBezTo>
                <a:cubicBezTo>
                  <a:pt x="699470" y="246639"/>
                  <a:pt x="807498" y="209680"/>
                  <a:pt x="897109" y="146384"/>
                </a:cubicBezTo>
                <a:lnTo>
                  <a:pt x="937282" y="111729"/>
                </a:lnTo>
                <a:lnTo>
                  <a:pt x="950361" y="135824"/>
                </a:lnTo>
                <a:cubicBezTo>
                  <a:pt x="975390" y="194999"/>
                  <a:pt x="989230" y="260058"/>
                  <a:pt x="989230" y="328350"/>
                </a:cubicBezTo>
                <a:cubicBezTo>
                  <a:pt x="989230" y="601518"/>
                  <a:pt x="767783" y="822965"/>
                  <a:pt x="494615" y="822965"/>
                </a:cubicBezTo>
                <a:cubicBezTo>
                  <a:pt x="221447" y="822965"/>
                  <a:pt x="0" y="601518"/>
                  <a:pt x="0" y="328350"/>
                </a:cubicBezTo>
                <a:cubicBezTo>
                  <a:pt x="0" y="225912"/>
                  <a:pt x="31141" y="130748"/>
                  <a:pt x="84473" y="5180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箭头: 右 2">
            <a:extLst>
              <a:ext uri="{FF2B5EF4-FFF2-40B4-BE49-F238E27FC236}">
                <a16:creationId xmlns:a16="http://schemas.microsoft.com/office/drawing/2014/main" id="{43D2E2F7-4B3A-19B4-C24E-704F4256E48B}"/>
              </a:ext>
            </a:extLst>
          </p:cNvPr>
          <p:cNvSpPr/>
          <p:nvPr/>
        </p:nvSpPr>
        <p:spPr>
          <a:xfrm>
            <a:off x="6159432" y="3681233"/>
            <a:ext cx="505032" cy="3275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44A68FF-5AC8-1654-4FB6-B77F83DE7211}"/>
                  </a:ext>
                </a:extLst>
              </p:cNvPr>
              <p:cNvSpPr txBox="1"/>
              <p:nvPr/>
            </p:nvSpPr>
            <p:spPr>
              <a:xfrm>
                <a:off x="3238532" y="4931244"/>
                <a:ext cx="2987932" cy="707886"/>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Merging the top layers of </a:t>
                </a:r>
                <a14:m>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  </m:t>
                        </m:r>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5</m:t>
                        </m:r>
                      </m:sub>
                    </m:sSub>
                  </m:oMath>
                </a14:m>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 &amp;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 </m:t>
                        </m:r>
                        <m:r>
                          <a:rPr lang="en-US" altLang="zh-CN" sz="2000" i="1">
                            <a:latin typeface="Cambria Math" panose="02040503050406030204" pitchFamily="18" charset="0"/>
                          </a:rPr>
                          <m:t>𝑅</m:t>
                        </m:r>
                      </m:e>
                      <m:sub>
                        <m:r>
                          <a:rPr lang="en-US" altLang="zh-CN" sz="2000" b="0" i="1" smtClean="0">
                            <a:latin typeface="Cambria Math" panose="02040503050406030204" pitchFamily="18" charset="0"/>
                          </a:rPr>
                          <m:t>6</m:t>
                        </m:r>
                      </m:sub>
                    </m:sSub>
                  </m:oMath>
                </a14:m>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 </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344A68FF-5AC8-1654-4FB6-B77F83DE7211}"/>
                  </a:ext>
                </a:extLst>
              </p:cNvPr>
              <p:cNvSpPr txBox="1">
                <a:spLocks noRot="1" noChangeAspect="1" noMove="1" noResize="1" noEditPoints="1" noAdjustHandles="1" noChangeArrowheads="1" noChangeShapeType="1" noTextEdit="1"/>
              </p:cNvSpPr>
              <p:nvPr/>
            </p:nvSpPr>
            <p:spPr>
              <a:xfrm>
                <a:off x="3238532" y="4931244"/>
                <a:ext cx="2987932" cy="707886"/>
              </a:xfrm>
              <a:prstGeom prst="rect">
                <a:avLst/>
              </a:prstGeom>
              <a:blipFill>
                <a:blip r:embed="rId13"/>
                <a:stretch>
                  <a:fillRect l="-2041" t="-4310" r="-4082" b="-1551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07676B7D-B752-4924-B401-2457C220DD69}"/>
              </a:ext>
            </a:extLst>
          </p:cNvPr>
          <p:cNvSpPr txBox="1"/>
          <p:nvPr/>
        </p:nvSpPr>
        <p:spPr>
          <a:xfrm>
            <a:off x="6738351" y="4923578"/>
            <a:ext cx="5203453"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Layer configuration after layer merging</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5" name="文本框 64">
            <a:extLst>
              <a:ext uri="{FF2B5EF4-FFF2-40B4-BE49-F238E27FC236}">
                <a16:creationId xmlns:a16="http://schemas.microsoft.com/office/drawing/2014/main" id="{620C6521-0A5D-9B03-5F6B-3E14EAD7EB82}"/>
              </a:ext>
            </a:extLst>
          </p:cNvPr>
          <p:cNvSpPr txBox="1"/>
          <p:nvPr/>
        </p:nvSpPr>
        <p:spPr>
          <a:xfrm>
            <a:off x="1016715" y="4931244"/>
            <a:ext cx="2071167" cy="707886"/>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seg. Image</a:t>
            </a:r>
          </a:p>
          <a:p>
            <a:pPr algn="ctr"/>
            <a:r>
              <a:rPr lang="en-US" altLang="zh-CN" sz="2000" dirty="0">
                <a:solidFill>
                  <a:schemeClr val="tx1">
                    <a:lumMod val="65000"/>
                    <a:lumOff val="35000"/>
                  </a:schemeClr>
                </a:solidFill>
                <a:latin typeface="Arial" panose="020B0604020202020204" pitchFamily="34" charset="0"/>
                <a:cs typeface="Arial" panose="020B0604020202020204" pitchFamily="34" charset="0"/>
              </a:rPr>
              <a:t>&amp; an x-junction</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72" name="组合 71">
            <a:extLst>
              <a:ext uri="{FF2B5EF4-FFF2-40B4-BE49-F238E27FC236}">
                <a16:creationId xmlns:a16="http://schemas.microsoft.com/office/drawing/2014/main" id="{4ADCE0AD-BC9E-D4E2-08BD-F4076B6461BD}"/>
              </a:ext>
            </a:extLst>
          </p:cNvPr>
          <p:cNvGrpSpPr/>
          <p:nvPr/>
        </p:nvGrpSpPr>
        <p:grpSpPr>
          <a:xfrm>
            <a:off x="1603357" y="1903697"/>
            <a:ext cx="824221" cy="838057"/>
            <a:chOff x="1603357" y="1903697"/>
            <a:chExt cx="824221" cy="838057"/>
          </a:xfrm>
        </p:grpSpPr>
        <p:grpSp>
          <p:nvGrpSpPr>
            <p:cNvPr id="73" name="组合 72">
              <a:extLst>
                <a:ext uri="{FF2B5EF4-FFF2-40B4-BE49-F238E27FC236}">
                  <a16:creationId xmlns:a16="http://schemas.microsoft.com/office/drawing/2014/main" id="{DE649DF6-19C4-B16B-C843-87972F386703}"/>
                </a:ext>
              </a:extLst>
            </p:cNvPr>
            <p:cNvGrpSpPr/>
            <p:nvPr/>
          </p:nvGrpSpPr>
          <p:grpSpPr>
            <a:xfrm>
              <a:off x="1603357" y="1903697"/>
              <a:ext cx="824221" cy="838057"/>
              <a:chOff x="249943" y="960120"/>
              <a:chExt cx="1090916" cy="1109229"/>
            </a:xfrm>
          </p:grpSpPr>
          <p:sp>
            <p:nvSpPr>
              <p:cNvPr id="76" name="矩形 75">
                <a:extLst>
                  <a:ext uri="{FF2B5EF4-FFF2-40B4-BE49-F238E27FC236}">
                    <a16:creationId xmlns:a16="http://schemas.microsoft.com/office/drawing/2014/main" id="{131437E5-5192-9B9D-A2D4-A694F0FA82D9}"/>
                  </a:ext>
                </a:extLst>
              </p:cNvPr>
              <p:cNvSpPr/>
              <p:nvPr/>
            </p:nvSpPr>
            <p:spPr>
              <a:xfrm>
                <a:off x="796193" y="1529136"/>
                <a:ext cx="544666" cy="540213"/>
              </a:xfrm>
              <a:prstGeom prst="rect">
                <a:avLst/>
              </a:prstGeom>
              <a:solidFill>
                <a:srgbClr val="9D5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Cambria Math" panose="02040503050406030204" pitchFamily="18" charset="0"/>
                </a:endParaRPr>
              </a:p>
            </p:txBody>
          </p:sp>
          <p:sp>
            <p:nvSpPr>
              <p:cNvPr id="77" name="矩形 76">
                <a:extLst>
                  <a:ext uri="{FF2B5EF4-FFF2-40B4-BE49-F238E27FC236}">
                    <a16:creationId xmlns:a16="http://schemas.microsoft.com/office/drawing/2014/main" id="{3A39941E-6BA9-6EDA-D935-94FDBF98CA0D}"/>
                  </a:ext>
                </a:extLst>
              </p:cNvPr>
              <p:cNvSpPr/>
              <p:nvPr/>
            </p:nvSpPr>
            <p:spPr>
              <a:xfrm>
                <a:off x="249943" y="960120"/>
                <a:ext cx="544666" cy="569016"/>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Cambria Math" panose="02040503050406030204" pitchFamily="18" charset="0"/>
                </a:endParaRPr>
              </a:p>
            </p:txBody>
          </p:sp>
          <p:sp>
            <p:nvSpPr>
              <p:cNvPr id="78" name="矩形 77">
                <a:extLst>
                  <a:ext uri="{FF2B5EF4-FFF2-40B4-BE49-F238E27FC236}">
                    <a16:creationId xmlns:a16="http://schemas.microsoft.com/office/drawing/2014/main" id="{73FA072B-EBD9-4A3B-47C9-8498395E5F9B}"/>
                  </a:ext>
                </a:extLst>
              </p:cNvPr>
              <p:cNvSpPr/>
              <p:nvPr/>
            </p:nvSpPr>
            <p:spPr>
              <a:xfrm>
                <a:off x="797776" y="960120"/>
                <a:ext cx="543083" cy="569016"/>
              </a:xfrm>
              <a:prstGeom prst="rect">
                <a:avLst/>
              </a:prstGeom>
              <a:solidFill>
                <a:srgbClr val="A9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latin typeface="Cambria Math" panose="02040503050406030204" pitchFamily="18" charset="0"/>
                </a:endParaRPr>
              </a:p>
            </p:txBody>
          </p:sp>
          <p:sp>
            <p:nvSpPr>
              <p:cNvPr id="79" name="文本框 78">
                <a:extLst>
                  <a:ext uri="{FF2B5EF4-FFF2-40B4-BE49-F238E27FC236}">
                    <a16:creationId xmlns:a16="http://schemas.microsoft.com/office/drawing/2014/main" id="{60EEC431-C9A2-ADC6-D92E-D9DA1A47D110}"/>
                  </a:ext>
                </a:extLst>
              </p:cNvPr>
              <p:cNvSpPr txBox="1"/>
              <p:nvPr/>
            </p:nvSpPr>
            <p:spPr>
              <a:xfrm>
                <a:off x="282684" y="1082508"/>
                <a:ext cx="474625" cy="386996"/>
              </a:xfrm>
              <a:prstGeom prst="rect">
                <a:avLst/>
              </a:prstGeom>
              <a:noFill/>
            </p:spPr>
            <p:txBody>
              <a:bodyPr wrap="square" rtlCol="0">
                <a:spAutoFit/>
              </a:bodyPr>
              <a:lstStyle/>
              <a:p>
                <a:r>
                  <a:rPr lang="en-US" altLang="zh-CN" sz="13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1300" i="1" baseline="-25000" dirty="0">
                    <a:latin typeface="Cambria Math" panose="02040503050406030204" pitchFamily="18" charset="0"/>
                    <a:ea typeface="Cambria Math" panose="02040503050406030204" pitchFamily="18" charset="0"/>
                    <a:cs typeface="Linux Libertine" panose="02000503000000000000" pitchFamily="2" charset="0"/>
                  </a:rPr>
                  <a:t>1</a:t>
                </a:r>
                <a:endParaRPr lang="zh-CN" altLang="en-US" sz="1300" i="1" baseline="-25000" dirty="0">
                  <a:latin typeface="Cambria Math" panose="02040503050406030204" pitchFamily="18" charset="0"/>
                  <a:cs typeface="Linux Libertine" panose="02000503000000000000" pitchFamily="2" charset="0"/>
                </a:endParaRPr>
              </a:p>
            </p:txBody>
          </p:sp>
          <p:sp>
            <p:nvSpPr>
              <p:cNvPr id="80" name="文本框 79">
                <a:extLst>
                  <a:ext uri="{FF2B5EF4-FFF2-40B4-BE49-F238E27FC236}">
                    <a16:creationId xmlns:a16="http://schemas.microsoft.com/office/drawing/2014/main" id="{8C3FA533-8277-F842-70FD-E00C29671755}"/>
                  </a:ext>
                </a:extLst>
              </p:cNvPr>
              <p:cNvSpPr txBox="1"/>
              <p:nvPr/>
            </p:nvSpPr>
            <p:spPr>
              <a:xfrm>
                <a:off x="835073" y="1082508"/>
                <a:ext cx="476208" cy="386997"/>
              </a:xfrm>
              <a:prstGeom prst="rect">
                <a:avLst/>
              </a:prstGeom>
              <a:noFill/>
            </p:spPr>
            <p:txBody>
              <a:bodyPr wrap="square" rtlCol="0">
                <a:spAutoFit/>
              </a:bodyPr>
              <a:lstStyle/>
              <a:p>
                <a:r>
                  <a:rPr lang="en-US" altLang="zh-CN" sz="13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1300" i="1" baseline="-25000" dirty="0">
                    <a:latin typeface="Cambria Math" panose="02040503050406030204" pitchFamily="18" charset="0"/>
                    <a:ea typeface="Cambria Math" panose="02040503050406030204" pitchFamily="18" charset="0"/>
                    <a:cs typeface="Linux Libertine" panose="02000503000000000000" pitchFamily="2" charset="0"/>
                  </a:rPr>
                  <a:t>6</a:t>
                </a:r>
                <a:endParaRPr lang="zh-CN" altLang="en-US" sz="1300" i="1" baseline="-25000" dirty="0">
                  <a:latin typeface="Cambria Math" panose="02040503050406030204" pitchFamily="18" charset="0"/>
                  <a:cs typeface="Linux Libertine" panose="02000503000000000000" pitchFamily="2" charset="0"/>
                </a:endParaRPr>
              </a:p>
            </p:txBody>
          </p:sp>
          <p:sp>
            <p:nvSpPr>
              <p:cNvPr id="81" name="矩形 80">
                <a:extLst>
                  <a:ext uri="{FF2B5EF4-FFF2-40B4-BE49-F238E27FC236}">
                    <a16:creationId xmlns:a16="http://schemas.microsoft.com/office/drawing/2014/main" id="{73F06000-6FDC-50E9-070F-F7640A14300C}"/>
                  </a:ext>
                </a:extLst>
              </p:cNvPr>
              <p:cNvSpPr/>
              <p:nvPr/>
            </p:nvSpPr>
            <p:spPr>
              <a:xfrm>
                <a:off x="249943" y="1524696"/>
                <a:ext cx="544666" cy="544653"/>
              </a:xfrm>
              <a:prstGeom prst="rect">
                <a:avLst/>
              </a:prstGeom>
              <a:solidFill>
                <a:srgbClr val="E2A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Cambria Math" panose="02040503050406030204" pitchFamily="18" charset="0"/>
                </a:endParaRPr>
              </a:p>
            </p:txBody>
          </p:sp>
          <p:sp>
            <p:nvSpPr>
              <p:cNvPr id="82" name="文本框 81">
                <a:extLst>
                  <a:ext uri="{FF2B5EF4-FFF2-40B4-BE49-F238E27FC236}">
                    <a16:creationId xmlns:a16="http://schemas.microsoft.com/office/drawing/2014/main" id="{26B5A67C-154F-15B9-B7E3-0D26F05D02EB}"/>
                  </a:ext>
                </a:extLst>
              </p:cNvPr>
              <p:cNvSpPr txBox="1"/>
              <p:nvPr/>
            </p:nvSpPr>
            <p:spPr>
              <a:xfrm>
                <a:off x="845381" y="1558928"/>
                <a:ext cx="476208" cy="386997"/>
              </a:xfrm>
              <a:prstGeom prst="rect">
                <a:avLst/>
              </a:prstGeom>
              <a:noFill/>
            </p:spPr>
            <p:txBody>
              <a:bodyPr wrap="square" rtlCol="0">
                <a:spAutoFit/>
              </a:bodyPr>
              <a:lstStyle/>
              <a:p>
                <a:r>
                  <a:rPr lang="en-US" altLang="zh-CN" sz="13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1300" i="1" baseline="-25000" dirty="0">
                    <a:latin typeface="Cambria Math" panose="02040503050406030204" pitchFamily="18" charset="0"/>
                    <a:ea typeface="Cambria Math" panose="02040503050406030204" pitchFamily="18" charset="0"/>
                    <a:cs typeface="Linux Libertine" panose="02000503000000000000" pitchFamily="2" charset="0"/>
                  </a:rPr>
                  <a:t>5</a:t>
                </a:r>
                <a:endParaRPr lang="zh-CN" altLang="en-US" sz="1300" i="1" baseline="-25000" dirty="0">
                  <a:latin typeface="Cambria Math" panose="02040503050406030204" pitchFamily="18" charset="0"/>
                  <a:cs typeface="Linux Libertine" panose="02000503000000000000" pitchFamily="2" charset="0"/>
                </a:endParaRPr>
              </a:p>
            </p:txBody>
          </p:sp>
          <p:sp>
            <p:nvSpPr>
              <p:cNvPr id="83" name="文本框 82">
                <a:extLst>
                  <a:ext uri="{FF2B5EF4-FFF2-40B4-BE49-F238E27FC236}">
                    <a16:creationId xmlns:a16="http://schemas.microsoft.com/office/drawing/2014/main" id="{57B7B010-9F2D-3518-08E2-AC26CFF07F5C}"/>
                  </a:ext>
                </a:extLst>
              </p:cNvPr>
              <p:cNvSpPr txBox="1"/>
              <p:nvPr/>
            </p:nvSpPr>
            <p:spPr>
              <a:xfrm>
                <a:off x="272376" y="1567527"/>
                <a:ext cx="484933" cy="386996"/>
              </a:xfrm>
              <a:prstGeom prst="rect">
                <a:avLst/>
              </a:prstGeom>
              <a:noFill/>
            </p:spPr>
            <p:txBody>
              <a:bodyPr wrap="square" rtlCol="0">
                <a:spAutoFit/>
              </a:bodyPr>
              <a:lstStyle/>
              <a:p>
                <a:r>
                  <a:rPr lang="en-US" altLang="zh-CN" sz="1300" i="1" dirty="0">
                    <a:latin typeface="Cambria Math" panose="02040503050406030204" pitchFamily="18" charset="0"/>
                    <a:ea typeface="Cambria Math" panose="02040503050406030204" pitchFamily="18" charset="0"/>
                    <a:cs typeface="Linux Libertine" panose="02000503000000000000" pitchFamily="2" charset="0"/>
                  </a:rPr>
                  <a:t>R</a:t>
                </a:r>
                <a:r>
                  <a:rPr lang="en-US" altLang="zh-CN" sz="1300" i="1" baseline="-25000" dirty="0">
                    <a:latin typeface="Cambria Math" panose="02040503050406030204" pitchFamily="18" charset="0"/>
                    <a:ea typeface="Cambria Math" panose="02040503050406030204" pitchFamily="18" charset="0"/>
                    <a:cs typeface="Linux Libertine" panose="02000503000000000000" pitchFamily="2" charset="0"/>
                  </a:rPr>
                  <a:t>2</a:t>
                </a:r>
                <a:endParaRPr lang="zh-CN" altLang="en-US" sz="1300" i="1" baseline="-25000" dirty="0">
                  <a:latin typeface="Cambria Math" panose="02040503050406030204" pitchFamily="18" charset="0"/>
                  <a:cs typeface="Linux Libertine" panose="02000503000000000000" pitchFamily="2" charset="0"/>
                </a:endParaRPr>
              </a:p>
            </p:txBody>
          </p:sp>
        </p:grpSp>
        <p:cxnSp>
          <p:nvCxnSpPr>
            <p:cNvPr id="74" name="直接箭头连接符 73">
              <a:extLst>
                <a:ext uri="{FF2B5EF4-FFF2-40B4-BE49-F238E27FC236}">
                  <a16:creationId xmlns:a16="http://schemas.microsoft.com/office/drawing/2014/main" id="{16D8E8DC-A70C-956F-E03C-AE66AA34672E}"/>
                </a:ext>
              </a:extLst>
            </p:cNvPr>
            <p:cNvCxnSpPr>
              <a:cxnSpLocks/>
            </p:cNvCxnSpPr>
            <p:nvPr/>
          </p:nvCxnSpPr>
          <p:spPr>
            <a:xfrm>
              <a:off x="1927525" y="2161670"/>
              <a:ext cx="2114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5F01898B-0498-9329-23DE-0A28F09628B7}"/>
                </a:ext>
              </a:extLst>
            </p:cNvPr>
            <p:cNvCxnSpPr>
              <a:cxnSpLocks/>
            </p:cNvCxnSpPr>
            <p:nvPr/>
          </p:nvCxnSpPr>
          <p:spPr>
            <a:xfrm>
              <a:off x="1923835" y="2499807"/>
              <a:ext cx="2114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7" name="椭圆 196">
                <a:extLst>
                  <a:ext uri="{FF2B5EF4-FFF2-40B4-BE49-F238E27FC236}">
                    <a16:creationId xmlns:a16="http://schemas.microsoft.com/office/drawing/2014/main" id="{852C58AE-34E6-544F-1014-7B05EB9E427C}"/>
                  </a:ext>
                </a:extLst>
              </p:cNvPr>
              <p:cNvSpPr/>
              <p:nvPr/>
            </p:nvSpPr>
            <p:spPr>
              <a:xfrm>
                <a:off x="4161420" y="2855855"/>
                <a:ext cx="375243" cy="375243"/>
              </a:xfrm>
              <a:prstGeom prst="ellipse">
                <a:avLst/>
              </a:prstGeom>
              <a:solidFill>
                <a:srgbClr val="FFF2C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197" name="椭圆 196">
                <a:extLst>
                  <a:ext uri="{FF2B5EF4-FFF2-40B4-BE49-F238E27FC236}">
                    <a16:creationId xmlns:a16="http://schemas.microsoft.com/office/drawing/2014/main" id="{852C58AE-34E6-544F-1014-7B05EB9E427C}"/>
                  </a:ext>
                </a:extLst>
              </p:cNvPr>
              <p:cNvSpPr>
                <a:spLocks noRot="1" noChangeAspect="1" noMove="1" noResize="1" noEditPoints="1" noAdjustHandles="1" noChangeArrowheads="1" noChangeShapeType="1" noTextEdit="1"/>
              </p:cNvSpPr>
              <p:nvPr/>
            </p:nvSpPr>
            <p:spPr>
              <a:xfrm>
                <a:off x="4161420" y="2855855"/>
                <a:ext cx="375243" cy="375243"/>
              </a:xfrm>
              <a:prstGeom prst="ellipse">
                <a:avLst/>
              </a:prstGeom>
              <a:blipFill>
                <a:blip r:embed="rId14"/>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椭圆 197">
                <a:extLst>
                  <a:ext uri="{FF2B5EF4-FFF2-40B4-BE49-F238E27FC236}">
                    <a16:creationId xmlns:a16="http://schemas.microsoft.com/office/drawing/2014/main" id="{F713D39D-00F1-43E5-1D8C-D7DC15843AE9}"/>
                  </a:ext>
                </a:extLst>
              </p:cNvPr>
              <p:cNvSpPr/>
              <p:nvPr/>
            </p:nvSpPr>
            <p:spPr>
              <a:xfrm>
                <a:off x="4161420" y="3437932"/>
                <a:ext cx="375243" cy="375243"/>
              </a:xfrm>
              <a:prstGeom prst="ellipse">
                <a:avLst/>
              </a:prstGeom>
              <a:solidFill>
                <a:srgbClr val="A68C3E"/>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198" name="椭圆 197">
                <a:extLst>
                  <a:ext uri="{FF2B5EF4-FFF2-40B4-BE49-F238E27FC236}">
                    <a16:creationId xmlns:a16="http://schemas.microsoft.com/office/drawing/2014/main" id="{F713D39D-00F1-43E5-1D8C-D7DC15843AE9}"/>
                  </a:ext>
                </a:extLst>
              </p:cNvPr>
              <p:cNvSpPr>
                <a:spLocks noRot="1" noChangeAspect="1" noMove="1" noResize="1" noEditPoints="1" noAdjustHandles="1" noChangeArrowheads="1" noChangeShapeType="1" noTextEdit="1"/>
              </p:cNvSpPr>
              <p:nvPr/>
            </p:nvSpPr>
            <p:spPr>
              <a:xfrm>
                <a:off x="4161420" y="3437932"/>
                <a:ext cx="375243" cy="375243"/>
              </a:xfrm>
              <a:prstGeom prst="ellipse">
                <a:avLst/>
              </a:prstGeom>
              <a:blipFill>
                <a:blip r:embed="rId15"/>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椭圆 198">
                <a:extLst>
                  <a:ext uri="{FF2B5EF4-FFF2-40B4-BE49-F238E27FC236}">
                    <a16:creationId xmlns:a16="http://schemas.microsoft.com/office/drawing/2014/main" id="{335D9796-E452-6206-D4C9-6F9E351B5B86}"/>
                  </a:ext>
                </a:extLst>
              </p:cNvPr>
              <p:cNvSpPr/>
              <p:nvPr/>
            </p:nvSpPr>
            <p:spPr>
              <a:xfrm>
                <a:off x="4161419" y="4120557"/>
                <a:ext cx="375243" cy="375243"/>
              </a:xfrm>
              <a:prstGeom prst="ellipse">
                <a:avLst/>
              </a:prstGeom>
              <a:solidFill>
                <a:srgbClr val="88AA6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199" name="椭圆 198">
                <a:extLst>
                  <a:ext uri="{FF2B5EF4-FFF2-40B4-BE49-F238E27FC236}">
                    <a16:creationId xmlns:a16="http://schemas.microsoft.com/office/drawing/2014/main" id="{335D9796-E452-6206-D4C9-6F9E351B5B86}"/>
                  </a:ext>
                </a:extLst>
              </p:cNvPr>
              <p:cNvSpPr>
                <a:spLocks noRot="1" noChangeAspect="1" noMove="1" noResize="1" noEditPoints="1" noAdjustHandles="1" noChangeArrowheads="1" noChangeShapeType="1" noTextEdit="1"/>
              </p:cNvSpPr>
              <p:nvPr/>
            </p:nvSpPr>
            <p:spPr>
              <a:xfrm>
                <a:off x="4161419" y="4120557"/>
                <a:ext cx="375243" cy="375243"/>
              </a:xfrm>
              <a:prstGeom prst="ellipse">
                <a:avLst/>
              </a:prstGeom>
              <a:blipFill>
                <a:blip r:embed="rId16"/>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椭圆 199">
                <a:extLst>
                  <a:ext uri="{FF2B5EF4-FFF2-40B4-BE49-F238E27FC236}">
                    <a16:creationId xmlns:a16="http://schemas.microsoft.com/office/drawing/2014/main" id="{EBDDFF85-C2D6-8EA8-8A02-2CEB0488F7F3}"/>
                  </a:ext>
                </a:extLst>
              </p:cNvPr>
              <p:cNvSpPr/>
              <p:nvPr/>
            </p:nvSpPr>
            <p:spPr>
              <a:xfrm>
                <a:off x="4973149" y="3735789"/>
                <a:ext cx="375243" cy="375243"/>
              </a:xfrm>
              <a:prstGeom prst="ellipse">
                <a:avLst/>
              </a:prstGeom>
              <a:solidFill>
                <a:srgbClr val="E2A66F"/>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00" name="椭圆 199">
                <a:extLst>
                  <a:ext uri="{FF2B5EF4-FFF2-40B4-BE49-F238E27FC236}">
                    <a16:creationId xmlns:a16="http://schemas.microsoft.com/office/drawing/2014/main" id="{EBDDFF85-C2D6-8EA8-8A02-2CEB0488F7F3}"/>
                  </a:ext>
                </a:extLst>
              </p:cNvPr>
              <p:cNvSpPr>
                <a:spLocks noRot="1" noChangeAspect="1" noMove="1" noResize="1" noEditPoints="1" noAdjustHandles="1" noChangeArrowheads="1" noChangeShapeType="1" noTextEdit="1"/>
              </p:cNvSpPr>
              <p:nvPr/>
            </p:nvSpPr>
            <p:spPr>
              <a:xfrm>
                <a:off x="4973149" y="3735789"/>
                <a:ext cx="375243" cy="375243"/>
              </a:xfrm>
              <a:prstGeom prst="ellipse">
                <a:avLst/>
              </a:prstGeom>
              <a:blipFill>
                <a:blip r:embed="rId17"/>
                <a:stretch>
                  <a:fillRect l="-4762"/>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椭圆 200">
                <a:extLst>
                  <a:ext uri="{FF2B5EF4-FFF2-40B4-BE49-F238E27FC236}">
                    <a16:creationId xmlns:a16="http://schemas.microsoft.com/office/drawing/2014/main" id="{E8E56150-EECD-B125-EF3F-A1B164F56381}"/>
                  </a:ext>
                </a:extLst>
              </p:cNvPr>
              <p:cNvSpPr/>
              <p:nvPr/>
            </p:nvSpPr>
            <p:spPr>
              <a:xfrm>
                <a:off x="3281145" y="2852992"/>
                <a:ext cx="375243" cy="37524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0</m:t>
                          </m:r>
                        </m:sub>
                      </m:sSub>
                    </m:oMath>
                  </m:oMathPara>
                </a14:m>
                <a:endParaRPr lang="zh-CN" altLang="en-US" dirty="0">
                  <a:solidFill>
                    <a:schemeClr val="tx1"/>
                  </a:solidFill>
                </a:endParaRPr>
              </a:p>
            </p:txBody>
          </p:sp>
        </mc:Choice>
        <mc:Fallback xmlns="">
          <p:sp>
            <p:nvSpPr>
              <p:cNvPr id="201" name="椭圆 200">
                <a:extLst>
                  <a:ext uri="{FF2B5EF4-FFF2-40B4-BE49-F238E27FC236}">
                    <a16:creationId xmlns:a16="http://schemas.microsoft.com/office/drawing/2014/main" id="{E8E56150-EECD-B125-EF3F-A1B164F56381}"/>
                  </a:ext>
                </a:extLst>
              </p:cNvPr>
              <p:cNvSpPr>
                <a:spLocks noRot="1" noChangeAspect="1" noMove="1" noResize="1" noEditPoints="1" noAdjustHandles="1" noChangeArrowheads="1" noChangeShapeType="1" noTextEdit="1"/>
              </p:cNvSpPr>
              <p:nvPr/>
            </p:nvSpPr>
            <p:spPr>
              <a:xfrm>
                <a:off x="3281145" y="2852992"/>
                <a:ext cx="375243" cy="375243"/>
              </a:xfrm>
              <a:prstGeom prst="ellipse">
                <a:avLst/>
              </a:prstGeom>
              <a:blipFill>
                <a:blip r:embed="rId18"/>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椭圆 201">
                <a:extLst>
                  <a:ext uri="{FF2B5EF4-FFF2-40B4-BE49-F238E27FC236}">
                    <a16:creationId xmlns:a16="http://schemas.microsoft.com/office/drawing/2014/main" id="{19387C2B-8A5F-3511-E96C-3133A040B617}"/>
                  </a:ext>
                </a:extLst>
              </p:cNvPr>
              <p:cNvSpPr/>
              <p:nvPr/>
            </p:nvSpPr>
            <p:spPr>
              <a:xfrm>
                <a:off x="5608872" y="3382326"/>
                <a:ext cx="375243" cy="375243"/>
              </a:xfrm>
              <a:prstGeom prst="ellipse">
                <a:avLst/>
              </a:prstGeom>
              <a:solidFill>
                <a:srgbClr val="A97EB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202" name="椭圆 201">
                <a:extLst>
                  <a:ext uri="{FF2B5EF4-FFF2-40B4-BE49-F238E27FC236}">
                    <a16:creationId xmlns:a16="http://schemas.microsoft.com/office/drawing/2014/main" id="{19387C2B-8A5F-3511-E96C-3133A040B617}"/>
                  </a:ext>
                </a:extLst>
              </p:cNvPr>
              <p:cNvSpPr>
                <a:spLocks noRot="1" noChangeAspect="1" noMove="1" noResize="1" noEditPoints="1" noAdjustHandles="1" noChangeArrowheads="1" noChangeShapeType="1" noTextEdit="1"/>
              </p:cNvSpPr>
              <p:nvPr/>
            </p:nvSpPr>
            <p:spPr>
              <a:xfrm>
                <a:off x="5608872" y="3382326"/>
                <a:ext cx="375243" cy="375243"/>
              </a:xfrm>
              <a:prstGeom prst="ellipse">
                <a:avLst/>
              </a:prstGeom>
              <a:blipFill>
                <a:blip r:embed="rId19"/>
                <a:stretch>
                  <a:fillRect l="-4688"/>
                </a:stretch>
              </a:blipFill>
              <a:ln w="9525">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椭圆 202">
                <a:extLst>
                  <a:ext uri="{FF2B5EF4-FFF2-40B4-BE49-F238E27FC236}">
                    <a16:creationId xmlns:a16="http://schemas.microsoft.com/office/drawing/2014/main" id="{C76C5ADD-9B0A-60E5-1471-E3D69E793463}"/>
                  </a:ext>
                </a:extLst>
              </p:cNvPr>
              <p:cNvSpPr/>
              <p:nvPr/>
            </p:nvSpPr>
            <p:spPr>
              <a:xfrm>
                <a:off x="5608871" y="3640284"/>
                <a:ext cx="375243" cy="375243"/>
              </a:xfrm>
              <a:prstGeom prst="ellipse">
                <a:avLst/>
              </a:prstGeom>
              <a:solidFill>
                <a:srgbClr val="9D5F8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203" name="椭圆 202">
                <a:extLst>
                  <a:ext uri="{FF2B5EF4-FFF2-40B4-BE49-F238E27FC236}">
                    <a16:creationId xmlns:a16="http://schemas.microsoft.com/office/drawing/2014/main" id="{C76C5ADD-9B0A-60E5-1471-E3D69E793463}"/>
                  </a:ext>
                </a:extLst>
              </p:cNvPr>
              <p:cNvSpPr>
                <a:spLocks noRot="1" noChangeAspect="1" noMove="1" noResize="1" noEditPoints="1" noAdjustHandles="1" noChangeArrowheads="1" noChangeShapeType="1" noTextEdit="1"/>
              </p:cNvSpPr>
              <p:nvPr/>
            </p:nvSpPr>
            <p:spPr>
              <a:xfrm>
                <a:off x="5608871" y="3640284"/>
                <a:ext cx="375243" cy="375243"/>
              </a:xfrm>
              <a:prstGeom prst="ellipse">
                <a:avLst/>
              </a:prstGeom>
              <a:blipFill>
                <a:blip r:embed="rId20"/>
                <a:stretch>
                  <a:fillRect l="-4688"/>
                </a:stretch>
              </a:blipFill>
              <a:ln w="9525">
                <a:solidFill>
                  <a:schemeClr val="accent1"/>
                </a:solidFill>
              </a:ln>
            </p:spPr>
            <p:txBody>
              <a:bodyPr/>
              <a:lstStyle/>
              <a:p>
                <a:r>
                  <a:rPr lang="zh-CN" altLang="en-US">
                    <a:noFill/>
                  </a:rPr>
                  <a:t> </a:t>
                </a:r>
              </a:p>
            </p:txBody>
          </p:sp>
        </mc:Fallback>
      </mc:AlternateContent>
      <p:cxnSp>
        <p:nvCxnSpPr>
          <p:cNvPr id="204" name="直接连接符 203">
            <a:extLst>
              <a:ext uri="{FF2B5EF4-FFF2-40B4-BE49-F238E27FC236}">
                <a16:creationId xmlns:a16="http://schemas.microsoft.com/office/drawing/2014/main" id="{E2E9CB24-C2D6-8AF3-910A-0F8964C9C855}"/>
              </a:ext>
            </a:extLst>
          </p:cNvPr>
          <p:cNvCxnSpPr>
            <a:cxnSpLocks/>
            <a:stCxn id="201" idx="6"/>
            <a:endCxn id="197" idx="2"/>
          </p:cNvCxnSpPr>
          <p:nvPr/>
        </p:nvCxnSpPr>
        <p:spPr>
          <a:xfrm>
            <a:off x="3656388" y="3040614"/>
            <a:ext cx="505032" cy="2863"/>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BAB520E9-3DDC-EDA3-EA40-61CFD137E00E}"/>
              </a:ext>
            </a:extLst>
          </p:cNvPr>
          <p:cNvCxnSpPr>
            <a:cxnSpLocks/>
            <a:stCxn id="197" idx="6"/>
            <a:endCxn id="202" idx="2"/>
          </p:cNvCxnSpPr>
          <p:nvPr/>
        </p:nvCxnSpPr>
        <p:spPr>
          <a:xfrm>
            <a:off x="4536663" y="3043477"/>
            <a:ext cx="1072209" cy="526471"/>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65D11D64-1206-9081-1A35-FB262A957D76}"/>
              </a:ext>
            </a:extLst>
          </p:cNvPr>
          <p:cNvCxnSpPr>
            <a:cxnSpLocks/>
            <a:stCxn id="197" idx="5"/>
            <a:endCxn id="200" idx="1"/>
          </p:cNvCxnSpPr>
          <p:nvPr/>
        </p:nvCxnSpPr>
        <p:spPr>
          <a:xfrm>
            <a:off x="4481710" y="3176145"/>
            <a:ext cx="546392" cy="614597"/>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A2DC96F4-DA19-953D-F204-AEDD3EFC6F7C}"/>
              </a:ext>
            </a:extLst>
          </p:cNvPr>
          <p:cNvCxnSpPr>
            <a:cxnSpLocks/>
            <a:stCxn id="200" idx="6"/>
            <a:endCxn id="203" idx="1"/>
          </p:cNvCxnSpPr>
          <p:nvPr/>
        </p:nvCxnSpPr>
        <p:spPr>
          <a:xfrm flipV="1">
            <a:off x="5348392" y="3695237"/>
            <a:ext cx="315432" cy="228174"/>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8B87DCD6-4034-BD54-2DB7-785227F4F9B1}"/>
              </a:ext>
            </a:extLst>
          </p:cNvPr>
          <p:cNvCxnSpPr>
            <a:cxnSpLocks/>
            <a:stCxn id="200" idx="3"/>
            <a:endCxn id="199" idx="6"/>
          </p:cNvCxnSpPr>
          <p:nvPr/>
        </p:nvCxnSpPr>
        <p:spPr>
          <a:xfrm flipH="1">
            <a:off x="4536662" y="4056079"/>
            <a:ext cx="491440" cy="252100"/>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02FDEB84-0E5B-C300-048D-A1E48DE17A01}"/>
              </a:ext>
            </a:extLst>
          </p:cNvPr>
          <p:cNvCxnSpPr>
            <a:cxnSpLocks/>
            <a:stCxn id="197" idx="4"/>
            <a:endCxn id="198" idx="0"/>
          </p:cNvCxnSpPr>
          <p:nvPr/>
        </p:nvCxnSpPr>
        <p:spPr>
          <a:xfrm>
            <a:off x="4349042" y="3231098"/>
            <a:ext cx="0" cy="206834"/>
          </a:xfrm>
          <a:prstGeom prst="line">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矩形 209">
            <a:extLst>
              <a:ext uri="{FF2B5EF4-FFF2-40B4-BE49-F238E27FC236}">
                <a16:creationId xmlns:a16="http://schemas.microsoft.com/office/drawing/2014/main" id="{9A155772-1CAF-2202-AA99-3FE08D30B094}"/>
              </a:ext>
            </a:extLst>
          </p:cNvPr>
          <p:cNvSpPr/>
          <p:nvPr/>
        </p:nvSpPr>
        <p:spPr>
          <a:xfrm>
            <a:off x="5503947" y="3176145"/>
            <a:ext cx="556173" cy="1016868"/>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a:extLst>
              <a:ext uri="{FF2B5EF4-FFF2-40B4-BE49-F238E27FC236}">
                <a16:creationId xmlns:a16="http://schemas.microsoft.com/office/drawing/2014/main" id="{6D695E2D-7DEF-C840-0F04-B19F53ED8819}"/>
              </a:ext>
            </a:extLst>
          </p:cNvPr>
          <p:cNvSpPr>
            <a:spLocks noGrp="1"/>
          </p:cNvSpPr>
          <p:nvPr>
            <p:ph type="title"/>
          </p:nvPr>
        </p:nvSpPr>
        <p:spPr>
          <a:xfrm>
            <a:off x="838200" y="365125"/>
            <a:ext cx="10915650" cy="1325563"/>
          </a:xfrm>
        </p:spPr>
        <p:txBody>
          <a:bodyPr/>
          <a:lstStyle/>
          <a:p>
            <a:pPr algn="ctr"/>
            <a:r>
              <a:rPr lang="en-US" altLang="zh-CN" kern="0" dirty="0">
                <a:latin typeface="Arial" panose="020B0604020202020204" pitchFamily="34" charset="0"/>
                <a:ea typeface="ＭＳ Ｐゴシック"/>
                <a:cs typeface="Arial" panose="020B0604020202020204" pitchFamily="34" charset="0"/>
              </a:rPr>
              <a:t>1.3 Merging layers with the X-junction hints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3126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2. </a:t>
            </a:r>
            <a:r>
              <a:rPr lang="en-US" altLang="zh-CN" kern="0" dirty="0">
                <a:latin typeface="Arial" panose="020B0604020202020204" pitchFamily="34" charset="0"/>
                <a:ea typeface="ＭＳ Ｐゴシック"/>
                <a:cs typeface="Arial" panose="020B0604020202020204" pitchFamily="34" charset="0"/>
              </a:rPr>
              <a:t>Estimating</a:t>
            </a:r>
            <a:r>
              <a:rPr lang="en-US" altLang="zh-CN" sz="4400" kern="0" dirty="0">
                <a:latin typeface="Arial" panose="020B0604020202020204" pitchFamily="34" charset="0"/>
                <a:ea typeface="ＭＳ Ｐゴシック"/>
                <a:cs typeface="Arial" panose="020B0604020202020204" pitchFamily="34" charset="0"/>
              </a:rPr>
              <a:t> the layer parameters</a:t>
            </a:r>
            <a:endParaRPr lang="zh-CN" altLang="en-US" dirty="0">
              <a:latin typeface="Arial" panose="020B0604020202020204" pitchFamily="34" charset="0"/>
              <a:cs typeface="Arial" panose="020B0604020202020204" pitchFamily="34" charset="0"/>
            </a:endParaRPr>
          </a:p>
        </p:txBody>
      </p:sp>
      <p:sp>
        <p:nvSpPr>
          <p:cNvPr id="6" name="内容占位符 2">
            <a:extLst>
              <a:ext uri="{FF2B5EF4-FFF2-40B4-BE49-F238E27FC236}">
                <a16:creationId xmlns:a16="http://schemas.microsoft.com/office/drawing/2014/main" id="{8840DD34-E83B-4570-BFE1-97AF7B3E865D}"/>
              </a:ext>
            </a:extLst>
          </p:cNvPr>
          <p:cNvSpPr>
            <a:spLocks noGrp="1"/>
          </p:cNvSpPr>
          <p:nvPr>
            <p:ph idx="1"/>
          </p:nvPr>
        </p:nvSpPr>
        <p:spPr>
          <a:xfrm>
            <a:off x="838200" y="1825625"/>
            <a:ext cx="10915650" cy="917764"/>
          </a:xfrm>
        </p:spPr>
        <p:txBody>
          <a:bodyPr>
            <a:normAutofit/>
          </a:bodyPr>
          <a:lstStyle/>
          <a:p>
            <a:pPr algn="just"/>
            <a:r>
              <a:rPr lang="en-US" altLang="zh-CN" kern="0" dirty="0">
                <a:latin typeface="Arial" panose="020B0604020202020204" pitchFamily="34" charset="0"/>
                <a:ea typeface="ＭＳ Ｐゴシック"/>
                <a:cs typeface="Arial" panose="020B0604020202020204" pitchFamily="34" charset="0"/>
              </a:rPr>
              <a:t>Energy function </a:t>
            </a:r>
          </a:p>
          <a:p>
            <a:pPr marL="0" indent="0" algn="just">
              <a:buNone/>
            </a:pPr>
            <a:endParaRPr lang="en-US" altLang="zh-CN" kern="0" dirty="0">
              <a:latin typeface="Arial" panose="020B0604020202020204" pitchFamily="34" charset="0"/>
              <a:ea typeface="ＭＳ Ｐゴシック"/>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F1D4B04-BA3C-14DB-03D1-6F14147BE9A5}"/>
                  </a:ext>
                </a:extLst>
              </p:cNvPr>
              <p:cNvSpPr txBox="1"/>
              <p:nvPr/>
            </p:nvSpPr>
            <p:spPr>
              <a:xfrm>
                <a:off x="2827744" y="2474113"/>
                <a:ext cx="6201698" cy="471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𝑟</m:t>
                          </m:r>
                        </m:sub>
                      </m:sSub>
                      <m:sSub>
                        <m:sSubPr>
                          <m:ctrlPr>
                            <a:rPr lang="en-US" altLang="zh-CN" sz="2800" b="0" i="1" smtClean="0">
                              <a:solidFill>
                                <a:srgbClr val="00B050"/>
                              </a:solidFill>
                              <a:latin typeface="Cambria Math" panose="02040503050406030204" pitchFamily="18" charset="0"/>
                            </a:rPr>
                          </m:ctrlPr>
                        </m:sSubPr>
                        <m:e>
                          <m:r>
                            <a:rPr lang="en-US" altLang="zh-CN" sz="2800" b="0" i="1" smtClean="0">
                              <a:solidFill>
                                <a:srgbClr val="00B050"/>
                              </a:solidFill>
                              <a:latin typeface="Cambria Math" panose="02040503050406030204" pitchFamily="18" charset="0"/>
                            </a:rPr>
                            <m:t>𝐸</m:t>
                          </m:r>
                        </m:e>
                        <m:sub>
                          <m:r>
                            <m:rPr>
                              <m:sty m:val="p"/>
                            </m:rPr>
                            <a:rPr lang="en-US" altLang="zh-CN" sz="2800" i="1">
                              <a:solidFill>
                                <a:srgbClr val="00B050"/>
                              </a:solidFill>
                              <a:latin typeface="Cambria Math" panose="02040503050406030204" pitchFamily="18" charset="0"/>
                            </a:rPr>
                            <m:t>recon</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𝑔</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m:rPr>
                              <m:sty m:val="p"/>
                            </m:rPr>
                            <a:rPr lang="en-US" altLang="zh-CN" sz="2800" i="1">
                              <a:latin typeface="Cambria Math" panose="02040503050406030204" pitchFamily="18" charset="0"/>
                            </a:rPr>
                            <m:t>gamut</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m:rPr>
                              <m:sty m:val="p"/>
                            </m:rPr>
                            <a:rPr lang="en-US" altLang="zh-CN" sz="2800">
                              <a:latin typeface="Cambria Math" panose="02040503050406030204" pitchFamily="18" charset="0"/>
                            </a:rPr>
                            <m:t>compact</m:t>
                          </m:r>
                        </m:sub>
                      </m:sSub>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F1D4B04-BA3C-14DB-03D1-6F14147BE9A5}"/>
                  </a:ext>
                </a:extLst>
              </p:cNvPr>
              <p:cNvSpPr txBox="1">
                <a:spLocks noRot="1" noChangeAspect="1" noMove="1" noResize="1" noEditPoints="1" noAdjustHandles="1" noChangeArrowheads="1" noChangeShapeType="1" noTextEdit="1"/>
              </p:cNvSpPr>
              <p:nvPr/>
            </p:nvSpPr>
            <p:spPr>
              <a:xfrm>
                <a:off x="2827744" y="2474113"/>
                <a:ext cx="6201698" cy="471539"/>
              </a:xfrm>
              <a:prstGeom prst="rect">
                <a:avLst/>
              </a:prstGeom>
              <a:blipFill>
                <a:blip r:embed="rId4"/>
                <a:stretch>
                  <a:fillRect b="-1299"/>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91979877-62BE-7441-10DC-1335F6D90483}"/>
              </a:ext>
            </a:extLst>
          </p:cNvPr>
          <p:cNvGrpSpPr/>
          <p:nvPr/>
        </p:nvGrpSpPr>
        <p:grpSpPr>
          <a:xfrm>
            <a:off x="4963795" y="4154292"/>
            <a:ext cx="5057060" cy="2206190"/>
            <a:chOff x="4938395" y="4751192"/>
            <a:chExt cx="5057060" cy="2206190"/>
          </a:xfrm>
        </p:grpSpPr>
        <p:cxnSp>
          <p:nvCxnSpPr>
            <p:cNvPr id="18" name="直接箭头连接符 17">
              <a:extLst>
                <a:ext uri="{FF2B5EF4-FFF2-40B4-BE49-F238E27FC236}">
                  <a16:creationId xmlns:a16="http://schemas.microsoft.com/office/drawing/2014/main" id="{2DCE6BA5-7267-E556-9236-63A159BAB49A}"/>
                </a:ext>
              </a:extLst>
            </p:cNvPr>
            <p:cNvCxnSpPr>
              <a:cxnSpLocks/>
              <a:endCxn id="15" idx="1"/>
            </p:cNvCxnSpPr>
            <p:nvPr/>
          </p:nvCxnSpPr>
          <p:spPr>
            <a:xfrm>
              <a:off x="8108950" y="4751192"/>
              <a:ext cx="574985" cy="950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79BA193-5A1F-ABAC-DE94-44B20DA96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395" y="4788136"/>
              <a:ext cx="1197536" cy="1806808"/>
            </a:xfrm>
            <a:prstGeom prst="rect">
              <a:avLst/>
            </a:prstGeom>
          </p:spPr>
        </p:pic>
        <p:pic>
          <p:nvPicPr>
            <p:cNvPr id="15" name="图片 14">
              <a:extLst>
                <a:ext uri="{FF2B5EF4-FFF2-40B4-BE49-F238E27FC236}">
                  <a16:creationId xmlns:a16="http://schemas.microsoft.com/office/drawing/2014/main" id="{D0A0257A-6A14-51C4-F2F2-61DAF6F472E7}"/>
                </a:ext>
              </a:extLst>
            </p:cNvPr>
            <p:cNvPicPr>
              <a:picLocks noChangeAspect="1"/>
            </p:cNvPicPr>
            <p:nvPr/>
          </p:nvPicPr>
          <p:blipFill>
            <a:blip r:embed="rId6"/>
            <a:stretch>
              <a:fillRect/>
            </a:stretch>
          </p:blipFill>
          <p:spPr>
            <a:xfrm>
              <a:off x="8683935" y="4921622"/>
              <a:ext cx="802891" cy="1560336"/>
            </a:xfrm>
            <a:prstGeom prst="rect">
              <a:avLst/>
            </a:prstGeom>
          </p:spPr>
        </p:pic>
        <p:cxnSp>
          <p:nvCxnSpPr>
            <p:cNvPr id="17" name="直接箭头连接符 16">
              <a:extLst>
                <a:ext uri="{FF2B5EF4-FFF2-40B4-BE49-F238E27FC236}">
                  <a16:creationId xmlns:a16="http://schemas.microsoft.com/office/drawing/2014/main" id="{E1E40BA0-7F2A-DCED-2442-5278AFD1A29D}"/>
                </a:ext>
              </a:extLst>
            </p:cNvPr>
            <p:cNvCxnSpPr>
              <a:cxnSpLocks/>
            </p:cNvCxnSpPr>
            <p:nvPr/>
          </p:nvCxnSpPr>
          <p:spPr>
            <a:xfrm flipH="1">
              <a:off x="6007100" y="4751192"/>
              <a:ext cx="723900" cy="950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B45BC8-E4AF-BEA5-AFF8-79B5D298E765}"/>
                </a:ext>
              </a:extLst>
            </p:cNvPr>
            <p:cNvSpPr txBox="1"/>
            <p:nvPr/>
          </p:nvSpPr>
          <p:spPr>
            <a:xfrm>
              <a:off x="5147416" y="6557272"/>
              <a:ext cx="779493"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ED250F48-D697-A812-5635-571060B0FEC1}"/>
                </a:ext>
              </a:extLst>
            </p:cNvPr>
            <p:cNvSpPr txBox="1"/>
            <p:nvPr/>
          </p:nvSpPr>
          <p:spPr>
            <a:xfrm>
              <a:off x="8175304" y="6557272"/>
              <a:ext cx="1820151"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Recon.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10" name="内容占位符 1">
                <a:extLst>
                  <a:ext uri="{FF2B5EF4-FFF2-40B4-BE49-F238E27FC236}">
                    <a16:creationId xmlns:a16="http://schemas.microsoft.com/office/drawing/2014/main" id="{426B7D35-01D6-917E-D25C-AFB873B5C58D}"/>
                  </a:ext>
                </a:extLst>
              </p:cNvPr>
              <p:cNvSpPr txBox="1">
                <a:spLocks/>
              </p:cNvSpPr>
              <p:nvPr/>
            </p:nvSpPr>
            <p:spPr>
              <a:xfrm>
                <a:off x="1112259" y="3483710"/>
                <a:ext cx="9867468" cy="714374"/>
              </a:xfrm>
              <a:prstGeom prst="rect">
                <a:avLst/>
              </a:prstGeom>
              <a:ln w="19050">
                <a:noFill/>
              </a:ln>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kumimoji="1" lang="en-US" altLang="zh-CN" sz="2400" b="1" dirty="0">
                    <a:solidFill>
                      <a:schemeClr val="tx1"/>
                    </a:solidFill>
                    <a:latin typeface="Arial" panose="020B0604020202020204" pitchFamily="34" charset="0"/>
                    <a:cs typeface="Arial" panose="020B0604020202020204" pitchFamily="34" charset="0"/>
                  </a:rPr>
                  <a:t>Reconstruction loss</a:t>
                </a:r>
                <a:r>
                  <a:rPr kumimoji="1" lang="zh-CN" altLang="en-US" dirty="0"/>
                  <a:t>：</a:t>
                </a:r>
                <a:r>
                  <a:rPr lang="en-US" altLang="zh-CN" sz="2000" b="0" dirty="0"/>
                  <a:t> </a:t>
                </a:r>
                <a14:m>
                  <m:oMath xmlns:m="http://schemas.openxmlformats.org/officeDocument/2006/math">
                    <m:sSub>
                      <m:sSubPr>
                        <m:ctrlPr>
                          <a:rPr lang="en-US" altLang="zh-CN" sz="2600" b="0" i="1" smtClean="0">
                            <a:solidFill>
                              <a:schemeClr val="tx1"/>
                            </a:solidFill>
                            <a:latin typeface="Cambria Math" panose="02040503050406030204" pitchFamily="18" charset="0"/>
                          </a:rPr>
                        </m:ctrlPr>
                      </m:sSubPr>
                      <m:e>
                        <m:r>
                          <a:rPr lang="en-US" altLang="zh-CN" sz="2600" b="0" i="1" smtClean="0">
                            <a:solidFill>
                              <a:schemeClr val="tx1"/>
                            </a:solidFill>
                            <a:latin typeface="Cambria Math" panose="02040503050406030204" pitchFamily="18" charset="0"/>
                          </a:rPr>
                          <m:t>𝐸</m:t>
                        </m:r>
                      </m:e>
                      <m:sub>
                        <m:r>
                          <m:rPr>
                            <m:sty m:val="p"/>
                          </m:rPr>
                          <a:rPr lang="en-US" altLang="zh-CN" sz="2600" i="1">
                            <a:solidFill>
                              <a:schemeClr val="tx1"/>
                            </a:solidFill>
                            <a:latin typeface="Cambria Math" panose="02040503050406030204" pitchFamily="18" charset="0"/>
                          </a:rPr>
                          <m:t>recon</m:t>
                        </m:r>
                      </m:sub>
                    </m:sSub>
                    <m:r>
                      <a:rPr lang="en-US" altLang="zh-CN" sz="2600" i="1">
                        <a:solidFill>
                          <a:schemeClr val="tx1"/>
                        </a:solidFill>
                        <a:latin typeface="Cambria Math" panose="02040503050406030204" pitchFamily="18" charset="0"/>
                      </a:rPr>
                      <m:t>=</m:t>
                    </m:r>
                    <m:f>
                      <m:fPr>
                        <m:ctrlPr>
                          <a:rPr lang="en-US" altLang="zh-CN" sz="2600" i="1" smtClean="0">
                            <a:solidFill>
                              <a:schemeClr val="tx1"/>
                            </a:solidFill>
                            <a:latin typeface="Cambria Math" panose="02040503050406030204" pitchFamily="18" charset="0"/>
                          </a:rPr>
                        </m:ctrlPr>
                      </m:fPr>
                      <m:num>
                        <m:r>
                          <a:rPr lang="en-US" altLang="zh-CN" sz="2600" b="0" i="1" smtClean="0">
                            <a:solidFill>
                              <a:schemeClr val="tx1"/>
                            </a:solidFill>
                            <a:latin typeface="Cambria Math" panose="02040503050406030204" pitchFamily="18" charset="0"/>
                          </a:rPr>
                          <m:t>1</m:t>
                        </m:r>
                      </m:num>
                      <m:den>
                        <m:r>
                          <a:rPr lang="en-US" altLang="zh-CN" sz="2600" b="0" i="1" smtClean="0">
                            <a:solidFill>
                              <a:schemeClr val="tx1"/>
                            </a:solidFill>
                            <a:latin typeface="Cambria Math" panose="02040503050406030204" pitchFamily="18" charset="0"/>
                          </a:rPr>
                          <m:t>𝑁</m:t>
                        </m:r>
                      </m:den>
                    </m:f>
                    <m:nary>
                      <m:naryPr>
                        <m:chr m:val="∑"/>
                        <m:supHide m:val="on"/>
                        <m:ctrlPr>
                          <a:rPr lang="en-US" altLang="zh-CN" sz="2600" i="1" smtClean="0">
                            <a:solidFill>
                              <a:schemeClr val="tx1"/>
                            </a:solidFill>
                            <a:latin typeface="Cambria Math" panose="02040503050406030204" pitchFamily="18" charset="0"/>
                          </a:rPr>
                        </m:ctrlPr>
                      </m:naryPr>
                      <m:sub>
                        <m:r>
                          <m:rPr>
                            <m:sty m:val="p"/>
                            <m:brk m:alnAt="7"/>
                          </m:rPr>
                          <a:rPr lang="en-US" altLang="zh-CN" sz="2600" i="1">
                            <a:solidFill>
                              <a:schemeClr val="tx1"/>
                            </a:solidFill>
                            <a:latin typeface="Cambria Math" panose="02040503050406030204" pitchFamily="18" charset="0"/>
                          </a:rPr>
                          <m:t>p</m:t>
                        </m:r>
                      </m:sub>
                      <m:sup/>
                      <m:e>
                        <m:sSup>
                          <m:sSupPr>
                            <m:ctrlPr>
                              <a:rPr lang="en-US" altLang="zh-CN" sz="2600" i="1" smtClean="0">
                                <a:solidFill>
                                  <a:schemeClr val="tx1"/>
                                </a:solidFill>
                                <a:latin typeface="Cambria Math" panose="02040503050406030204" pitchFamily="18" charset="0"/>
                              </a:rPr>
                            </m:ctrlPr>
                          </m:sSupPr>
                          <m:e>
                            <m:d>
                              <m:dPr>
                                <m:begChr m:val="‖"/>
                                <m:endChr m:val="‖"/>
                                <m:ctrlPr>
                                  <a:rPr lang="en-US" altLang="zh-CN" sz="2600" i="1" smtClean="0">
                                    <a:solidFill>
                                      <a:schemeClr val="tx1"/>
                                    </a:solidFill>
                                    <a:latin typeface="Cambria Math" panose="02040503050406030204" pitchFamily="18" charset="0"/>
                                  </a:rPr>
                                </m:ctrlPr>
                              </m:dPr>
                              <m:e>
                                <m:sSubSup>
                                  <m:sSubSupPr>
                                    <m:ctrlPr>
                                      <a:rPr lang="en-US" altLang="zh-CN" sz="2600" i="1" smtClean="0">
                                        <a:solidFill>
                                          <a:schemeClr val="tx1"/>
                                        </a:solidFill>
                                        <a:latin typeface="Cambria Math" panose="02040503050406030204" pitchFamily="18" charset="0"/>
                                      </a:rPr>
                                    </m:ctrlPr>
                                  </m:sSubSupPr>
                                  <m:e>
                                    <m:r>
                                      <a:rPr lang="en-US" altLang="zh-CN" sz="2600" b="0" i="1" smtClean="0">
                                        <a:solidFill>
                                          <a:schemeClr val="tx1"/>
                                        </a:solidFill>
                                        <a:latin typeface="Cambria Math" panose="02040503050406030204" pitchFamily="18" charset="0"/>
                                      </a:rPr>
                                      <m:t>𝐼</m:t>
                                    </m:r>
                                  </m:e>
                                  <m:sub>
                                    <m:r>
                                      <m:rPr>
                                        <m:sty m:val="p"/>
                                      </m:rPr>
                                      <a:rPr lang="en-US" altLang="zh-CN" sz="2600" b="0" i="0" smtClean="0">
                                        <a:solidFill>
                                          <a:schemeClr val="tx1"/>
                                        </a:solidFill>
                                        <a:latin typeface="Cambria Math" panose="02040503050406030204" pitchFamily="18" charset="0"/>
                                      </a:rPr>
                                      <m:t>RGB</m:t>
                                    </m:r>
                                  </m:sub>
                                  <m:sup>
                                    <m:r>
                                      <a:rPr lang="en-US" altLang="zh-CN" sz="2600" b="0" i="1" smtClean="0">
                                        <a:solidFill>
                                          <a:schemeClr val="tx1"/>
                                        </a:solidFill>
                                        <a:latin typeface="Cambria Math" panose="02040503050406030204" pitchFamily="18" charset="0"/>
                                      </a:rPr>
                                      <m:t>𝑛</m:t>
                                    </m:r>
                                  </m:sup>
                                </m:sSubSup>
                                <m:d>
                                  <m:dPr>
                                    <m:ctrlPr>
                                      <a:rPr lang="en-US" altLang="zh-CN" sz="2600" b="0" i="1" smtClean="0">
                                        <a:solidFill>
                                          <a:schemeClr val="tx1"/>
                                        </a:solidFill>
                                        <a:latin typeface="Cambria Math" panose="02040503050406030204" pitchFamily="18" charset="0"/>
                                      </a:rPr>
                                    </m:ctrlPr>
                                  </m:dPr>
                                  <m:e>
                                    <m:r>
                                      <m:rPr>
                                        <m:sty m:val="p"/>
                                      </m:rPr>
                                      <a:rPr lang="en-US" altLang="zh-CN" sz="2600" i="1">
                                        <a:solidFill>
                                          <a:schemeClr val="tx1"/>
                                        </a:solidFill>
                                        <a:latin typeface="Cambria Math" panose="02040503050406030204" pitchFamily="18" charset="0"/>
                                      </a:rPr>
                                      <m:t>p</m:t>
                                    </m:r>
                                  </m:e>
                                </m:d>
                                <m:r>
                                  <a:rPr lang="en-US" altLang="zh-CN" sz="2600" b="0" i="1" smtClean="0">
                                    <a:solidFill>
                                      <a:schemeClr val="tx1"/>
                                    </a:solidFill>
                                    <a:latin typeface="Cambria Math" panose="02040503050406030204" pitchFamily="18" charset="0"/>
                                  </a:rPr>
                                  <m:t>−</m:t>
                                </m:r>
                                <m:sSub>
                                  <m:sSubPr>
                                    <m:ctrlPr>
                                      <a:rPr lang="en-US" altLang="zh-CN" sz="2600" b="0" i="1" smtClean="0">
                                        <a:solidFill>
                                          <a:schemeClr val="tx1"/>
                                        </a:solidFill>
                                        <a:latin typeface="Cambria Math" panose="02040503050406030204" pitchFamily="18" charset="0"/>
                                      </a:rPr>
                                    </m:ctrlPr>
                                  </m:sSubPr>
                                  <m:e>
                                    <m:r>
                                      <a:rPr lang="en-US" altLang="zh-CN" sz="2600" b="0" i="1" smtClean="0">
                                        <a:solidFill>
                                          <a:schemeClr val="tx1"/>
                                        </a:solidFill>
                                        <a:latin typeface="Cambria Math" panose="02040503050406030204" pitchFamily="18" charset="0"/>
                                      </a:rPr>
                                      <m:t>𝐼</m:t>
                                    </m:r>
                                  </m:e>
                                  <m:sub>
                                    <m:r>
                                      <m:rPr>
                                        <m:sty m:val="p"/>
                                      </m:rPr>
                                      <a:rPr lang="en-US" altLang="zh-CN" sz="2600" b="0" i="0" smtClean="0">
                                        <a:solidFill>
                                          <a:schemeClr val="tx1"/>
                                        </a:solidFill>
                                        <a:latin typeface="Cambria Math" panose="02040503050406030204" pitchFamily="18" charset="0"/>
                                      </a:rPr>
                                      <m:t>R</m:t>
                                    </m:r>
                                    <m:r>
                                      <m:rPr>
                                        <m:sty m:val="p"/>
                                      </m:rPr>
                                      <a:rPr lang="en-US" altLang="zh-CN" sz="2600">
                                        <a:solidFill>
                                          <a:schemeClr val="tx1"/>
                                        </a:solidFill>
                                        <a:latin typeface="Cambria Math" panose="02040503050406030204" pitchFamily="18" charset="0"/>
                                      </a:rPr>
                                      <m:t>GB</m:t>
                                    </m:r>
                                  </m:sub>
                                </m:sSub>
                                <m:d>
                                  <m:dPr>
                                    <m:ctrlPr>
                                      <a:rPr lang="en-US" altLang="zh-CN" sz="2600" i="1">
                                        <a:solidFill>
                                          <a:schemeClr val="tx1"/>
                                        </a:solidFill>
                                        <a:latin typeface="Cambria Math" panose="02040503050406030204" pitchFamily="18" charset="0"/>
                                      </a:rPr>
                                    </m:ctrlPr>
                                  </m:dPr>
                                  <m:e>
                                    <m:r>
                                      <m:rPr>
                                        <m:sty m:val="p"/>
                                      </m:rPr>
                                      <a:rPr lang="en-US" altLang="zh-CN" sz="2600" i="1">
                                        <a:solidFill>
                                          <a:schemeClr val="tx1"/>
                                        </a:solidFill>
                                        <a:latin typeface="Cambria Math" panose="02040503050406030204" pitchFamily="18" charset="0"/>
                                      </a:rPr>
                                      <m:t>p</m:t>
                                    </m:r>
                                  </m:e>
                                </m:d>
                              </m:e>
                            </m:d>
                          </m:e>
                          <m:sup>
                            <m:r>
                              <a:rPr lang="en-US" altLang="zh-CN" sz="2600" b="0" i="1" smtClean="0">
                                <a:solidFill>
                                  <a:schemeClr val="tx1"/>
                                </a:solidFill>
                                <a:latin typeface="Cambria Math" panose="02040503050406030204" pitchFamily="18" charset="0"/>
                              </a:rPr>
                              <m:t>2</m:t>
                            </m:r>
                          </m:sup>
                        </m:sSup>
                      </m:e>
                    </m:nary>
                  </m:oMath>
                </a14:m>
                <a:endParaRPr kumimoji="1" lang="en-US" altLang="zh-CN" dirty="0"/>
              </a:p>
            </p:txBody>
          </p:sp>
        </mc:Choice>
        <mc:Fallback xmlns="">
          <p:sp>
            <p:nvSpPr>
              <p:cNvPr id="10" name="内容占位符 1">
                <a:extLst>
                  <a:ext uri="{FF2B5EF4-FFF2-40B4-BE49-F238E27FC236}">
                    <a16:creationId xmlns:a16="http://schemas.microsoft.com/office/drawing/2014/main" id="{426B7D35-01D6-917E-D25C-AFB873B5C58D}"/>
                  </a:ext>
                </a:extLst>
              </p:cNvPr>
              <p:cNvSpPr txBox="1">
                <a:spLocks noRot="1" noChangeAspect="1" noMove="1" noResize="1" noEditPoints="1" noAdjustHandles="1" noChangeArrowheads="1" noChangeShapeType="1" noTextEdit="1"/>
              </p:cNvSpPr>
              <p:nvPr/>
            </p:nvSpPr>
            <p:spPr>
              <a:xfrm>
                <a:off x="1112259" y="3483710"/>
                <a:ext cx="9867468" cy="714374"/>
              </a:xfrm>
              <a:prstGeom prst="rect">
                <a:avLst/>
              </a:prstGeom>
              <a:blipFill>
                <a:blip r:embed="rId7"/>
                <a:stretch>
                  <a:fillRect l="-926" b="-847"/>
                </a:stretch>
              </a:blipFill>
              <a:ln w="19050">
                <a:noFill/>
              </a:ln>
            </p:spPr>
            <p:txBody>
              <a:bodyPr/>
              <a:lstStyle/>
              <a:p>
                <a:r>
                  <a:rPr lang="zh-CN" altLang="en-US">
                    <a:noFill/>
                  </a:rPr>
                  <a:t> </a:t>
                </a:r>
              </a:p>
            </p:txBody>
          </p:sp>
        </mc:Fallback>
      </mc:AlternateContent>
    </p:spTree>
    <p:extLst>
      <p:ext uri="{BB962C8B-B14F-4D97-AF65-F5344CB8AC3E}">
        <p14:creationId xmlns:p14="http://schemas.microsoft.com/office/powerpoint/2010/main" val="169726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29B09D79-705E-4C0F-A8D4-BCE3DB007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526" y="2873600"/>
            <a:ext cx="1784531" cy="3046871"/>
          </a:xfrm>
          <a:prstGeom prst="rect">
            <a:avLst/>
          </a:prstGeom>
        </p:spPr>
      </p:pic>
      <p:pic>
        <p:nvPicPr>
          <p:cNvPr id="25" name="图片 24">
            <a:extLst>
              <a:ext uri="{FF2B5EF4-FFF2-40B4-BE49-F238E27FC236}">
                <a16:creationId xmlns:a16="http://schemas.microsoft.com/office/drawing/2014/main" id="{C91EF8C0-E922-4099-8405-442B78A03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26" name="图片 25">
            <a:extLst>
              <a:ext uri="{FF2B5EF4-FFF2-40B4-BE49-F238E27FC236}">
                <a16:creationId xmlns:a16="http://schemas.microsoft.com/office/drawing/2014/main" id="{64F5A646-2F5B-40C7-91E2-37AF405750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27" name="图片 26">
            <a:extLst>
              <a:ext uri="{FF2B5EF4-FFF2-40B4-BE49-F238E27FC236}">
                <a16:creationId xmlns:a16="http://schemas.microsoft.com/office/drawing/2014/main" id="{6071912D-3549-4B58-80F6-C84DB00231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28" name="图片 27">
            <a:extLst>
              <a:ext uri="{FF2B5EF4-FFF2-40B4-BE49-F238E27FC236}">
                <a16:creationId xmlns:a16="http://schemas.microsoft.com/office/drawing/2014/main" id="{5F8B4E3D-FEF3-4910-9A2D-309A471C6C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29" name="图片 28">
            <a:extLst>
              <a:ext uri="{FF2B5EF4-FFF2-40B4-BE49-F238E27FC236}">
                <a16:creationId xmlns:a16="http://schemas.microsoft.com/office/drawing/2014/main" id="{7C88C349-D56E-4DF4-A274-028F21EBF4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0" name="图片 29">
            <a:extLst>
              <a:ext uri="{FF2B5EF4-FFF2-40B4-BE49-F238E27FC236}">
                <a16:creationId xmlns:a16="http://schemas.microsoft.com/office/drawing/2014/main" id="{11B21A9B-1D3E-486D-8CD6-F26443BB42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1" name="图片 30">
            <a:extLst>
              <a:ext uri="{FF2B5EF4-FFF2-40B4-BE49-F238E27FC236}">
                <a16:creationId xmlns:a16="http://schemas.microsoft.com/office/drawing/2014/main" id="{4D2B1370-A7DA-4857-9960-B761CC1D9B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2" name="图片 31">
            <a:extLst>
              <a:ext uri="{FF2B5EF4-FFF2-40B4-BE49-F238E27FC236}">
                <a16:creationId xmlns:a16="http://schemas.microsoft.com/office/drawing/2014/main" id="{94CBB609-378E-48A9-997F-788003D0BB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3" name="图片 32">
            <a:extLst>
              <a:ext uri="{FF2B5EF4-FFF2-40B4-BE49-F238E27FC236}">
                <a16:creationId xmlns:a16="http://schemas.microsoft.com/office/drawing/2014/main" id="{D8F7CF67-460A-42EA-A39E-F64AB26D54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4" name="图片 33">
            <a:extLst>
              <a:ext uri="{FF2B5EF4-FFF2-40B4-BE49-F238E27FC236}">
                <a16:creationId xmlns:a16="http://schemas.microsoft.com/office/drawing/2014/main" id="{64B425BE-40D0-47A4-AF43-1DDF58ECD0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5" name="图片 34">
            <a:extLst>
              <a:ext uri="{FF2B5EF4-FFF2-40B4-BE49-F238E27FC236}">
                <a16:creationId xmlns:a16="http://schemas.microsoft.com/office/drawing/2014/main" id="{CB9ED758-AFAB-4691-ACEF-6B2D752F3D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6" name="图片 35">
            <a:extLst>
              <a:ext uri="{FF2B5EF4-FFF2-40B4-BE49-F238E27FC236}">
                <a16:creationId xmlns:a16="http://schemas.microsoft.com/office/drawing/2014/main" id="{5C5CD97D-90F7-47FF-9725-F8A3292A78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7" name="图片 36">
            <a:extLst>
              <a:ext uri="{FF2B5EF4-FFF2-40B4-BE49-F238E27FC236}">
                <a16:creationId xmlns:a16="http://schemas.microsoft.com/office/drawing/2014/main" id="{AEB963EC-DFCD-4ED2-8022-A26A05A9B7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8" name="图片 37">
            <a:extLst>
              <a:ext uri="{FF2B5EF4-FFF2-40B4-BE49-F238E27FC236}">
                <a16:creationId xmlns:a16="http://schemas.microsoft.com/office/drawing/2014/main" id="{F5899731-E59E-4EEF-95FC-7391AFF2EC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39" name="图片 38">
            <a:extLst>
              <a:ext uri="{FF2B5EF4-FFF2-40B4-BE49-F238E27FC236}">
                <a16:creationId xmlns:a16="http://schemas.microsoft.com/office/drawing/2014/main" id="{C2251CE2-6C34-477F-B1DC-115A6D00C56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40" name="图片 39">
            <a:extLst>
              <a:ext uri="{FF2B5EF4-FFF2-40B4-BE49-F238E27FC236}">
                <a16:creationId xmlns:a16="http://schemas.microsoft.com/office/drawing/2014/main" id="{7A1A45D8-8D9B-4EED-BCE0-976B140C6B1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41" name="图片 40">
            <a:extLst>
              <a:ext uri="{FF2B5EF4-FFF2-40B4-BE49-F238E27FC236}">
                <a16:creationId xmlns:a16="http://schemas.microsoft.com/office/drawing/2014/main" id="{19A5A65A-A015-42B2-944D-38BA7FD700E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42" name="图片 41">
            <a:extLst>
              <a:ext uri="{FF2B5EF4-FFF2-40B4-BE49-F238E27FC236}">
                <a16:creationId xmlns:a16="http://schemas.microsoft.com/office/drawing/2014/main" id="{B1611908-0B78-4C26-84D6-E1D9D430961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pic>
        <p:nvPicPr>
          <p:cNvPr id="43" name="图片 42">
            <a:extLst>
              <a:ext uri="{FF2B5EF4-FFF2-40B4-BE49-F238E27FC236}">
                <a16:creationId xmlns:a16="http://schemas.microsoft.com/office/drawing/2014/main" id="{1846FE49-0049-4DAF-8C7F-7CD8067E5E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sp>
        <p:nvSpPr>
          <p:cNvPr id="3" name="标题 1">
            <a:extLst>
              <a:ext uri="{FF2B5EF4-FFF2-40B4-BE49-F238E27FC236}">
                <a16:creationId xmlns:a16="http://schemas.microsoft.com/office/drawing/2014/main" id="{430A7DB8-A9B0-7FF7-9369-1DE0EE9C4F4A}"/>
              </a:ext>
            </a:extLst>
          </p:cNvPr>
          <p:cNvSpPr>
            <a:spLocks noGrp="1"/>
          </p:cNvSpPr>
          <p:nvPr>
            <p:ph type="title"/>
          </p:nvPr>
        </p:nvSpPr>
        <p:spPr>
          <a:xfrm>
            <a:off x="838200" y="365125"/>
            <a:ext cx="10515600" cy="1325563"/>
          </a:xfrm>
        </p:spPr>
        <p:txBody>
          <a:bodyPr/>
          <a:lstStyle/>
          <a:p>
            <a:pPr algn="ctr"/>
            <a:r>
              <a:rPr lang="en-US" altLang="zh-CN" dirty="0">
                <a:latin typeface="Arial" panose="020B0604020202020204" pitchFamily="34" charset="0"/>
                <a:cs typeface="Arial" panose="020B0604020202020204" pitchFamily="34" charset="0"/>
              </a:rPr>
              <a:t>Introduction</a:t>
            </a:r>
            <a:endParaRPr lang="zh-CN" altLang="en-US" dirty="0">
              <a:latin typeface="Arial" panose="020B0604020202020204" pitchFamily="34" charset="0"/>
              <a:cs typeface="Arial" panose="020B0604020202020204" pitchFamily="34" charset="0"/>
            </a:endParaRPr>
          </a:p>
        </p:txBody>
      </p:sp>
      <p:sp>
        <p:nvSpPr>
          <p:cNvPr id="4" name="内容占位符 2">
            <a:extLst>
              <a:ext uri="{FF2B5EF4-FFF2-40B4-BE49-F238E27FC236}">
                <a16:creationId xmlns:a16="http://schemas.microsoft.com/office/drawing/2014/main" id="{3F3B9BD7-46E4-468C-BB9A-1AD616841F0C}"/>
              </a:ext>
            </a:extLst>
          </p:cNvPr>
          <p:cNvSpPr>
            <a:spLocks noGrp="1"/>
          </p:cNvSpPr>
          <p:nvPr>
            <p:ph idx="1"/>
          </p:nvPr>
        </p:nvSpPr>
        <p:spPr>
          <a:xfrm>
            <a:off x="838200" y="1825624"/>
            <a:ext cx="10515600" cy="1281257"/>
          </a:xfrm>
        </p:spPr>
        <p:txBody>
          <a:bodyPr>
            <a:normAutofit/>
          </a:bodyPr>
          <a:lstStyle/>
          <a:p>
            <a:r>
              <a:rPr lang="en-US" altLang="zh-CN" dirty="0">
                <a:latin typeface="Arial" panose="020B0604020202020204" pitchFamily="34" charset="0"/>
                <a:cs typeface="Arial" panose="020B0604020202020204" pitchFamily="34" charset="0"/>
              </a:rPr>
              <a:t>Multi-layer vectorization aims to decompose a raster image into multiple semi-transparent layers.</a:t>
            </a:r>
          </a:p>
        </p:txBody>
      </p:sp>
      <p:pic>
        <p:nvPicPr>
          <p:cNvPr id="44" name="图片 43">
            <a:extLst>
              <a:ext uri="{FF2B5EF4-FFF2-40B4-BE49-F238E27FC236}">
                <a16:creationId xmlns:a16="http://schemas.microsoft.com/office/drawing/2014/main" id="{65E9E7AB-836F-45E6-8574-E44526F7AB2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7526" y="2873601"/>
            <a:ext cx="1784531" cy="3044600"/>
          </a:xfrm>
          <a:prstGeom prst="rect">
            <a:avLst/>
          </a:prstGeom>
        </p:spPr>
      </p:pic>
      <p:sp>
        <p:nvSpPr>
          <p:cNvPr id="13" name="文本框 12">
            <a:extLst>
              <a:ext uri="{FF2B5EF4-FFF2-40B4-BE49-F238E27FC236}">
                <a16:creationId xmlns:a16="http://schemas.microsoft.com/office/drawing/2014/main" id="{5573967B-ECF5-B5A6-E1CF-9A248BDBE9C0}"/>
              </a:ext>
            </a:extLst>
          </p:cNvPr>
          <p:cNvSpPr txBox="1"/>
          <p:nvPr/>
        </p:nvSpPr>
        <p:spPr>
          <a:xfrm>
            <a:off x="947526" y="6113303"/>
            <a:ext cx="1784531"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41AD1FBF-D70C-1C6F-455B-E258406B671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526" y="2871331"/>
            <a:ext cx="1783202" cy="3044601"/>
          </a:xfrm>
          <a:prstGeom prst="rect">
            <a:avLst/>
          </a:prstGeom>
        </p:spPr>
      </p:pic>
    </p:spTree>
    <p:extLst>
      <p:ext uri="{BB962C8B-B14F-4D97-AF65-F5344CB8AC3E}">
        <p14:creationId xmlns:p14="http://schemas.microsoft.com/office/powerpoint/2010/main" val="3120056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2. </a:t>
            </a:r>
            <a:r>
              <a:rPr lang="en-US" altLang="zh-CN" kern="0" dirty="0">
                <a:latin typeface="Arial" panose="020B0604020202020204" pitchFamily="34" charset="0"/>
                <a:ea typeface="ＭＳ Ｐゴシック"/>
                <a:cs typeface="Arial" panose="020B0604020202020204" pitchFamily="34" charset="0"/>
              </a:rPr>
              <a:t>Estimating</a:t>
            </a:r>
            <a:r>
              <a:rPr lang="en-US" altLang="zh-CN" sz="4400" kern="0" dirty="0">
                <a:latin typeface="Arial" panose="020B0604020202020204" pitchFamily="34" charset="0"/>
                <a:ea typeface="ＭＳ Ｐゴシック"/>
                <a:cs typeface="Arial" panose="020B0604020202020204" pitchFamily="34" charset="0"/>
              </a:rPr>
              <a:t> the layer parameters</a:t>
            </a:r>
            <a:endParaRPr lang="zh-CN" altLang="en-US" dirty="0">
              <a:latin typeface="Arial" panose="020B0604020202020204" pitchFamily="34" charset="0"/>
              <a:cs typeface="Arial" panose="020B0604020202020204" pitchFamily="34" charset="0"/>
            </a:endParaRPr>
          </a:p>
        </p:txBody>
      </p:sp>
      <p:sp>
        <p:nvSpPr>
          <p:cNvPr id="6" name="内容占位符 2">
            <a:extLst>
              <a:ext uri="{FF2B5EF4-FFF2-40B4-BE49-F238E27FC236}">
                <a16:creationId xmlns:a16="http://schemas.microsoft.com/office/drawing/2014/main" id="{8840DD34-E83B-4570-BFE1-97AF7B3E865D}"/>
              </a:ext>
            </a:extLst>
          </p:cNvPr>
          <p:cNvSpPr>
            <a:spLocks noGrp="1"/>
          </p:cNvSpPr>
          <p:nvPr>
            <p:ph idx="1"/>
          </p:nvPr>
        </p:nvSpPr>
        <p:spPr>
          <a:xfrm>
            <a:off x="838200" y="1825625"/>
            <a:ext cx="10915650" cy="917764"/>
          </a:xfrm>
        </p:spPr>
        <p:txBody>
          <a:bodyPr>
            <a:normAutofit/>
          </a:bodyPr>
          <a:lstStyle/>
          <a:p>
            <a:pPr algn="just"/>
            <a:r>
              <a:rPr lang="en-US" altLang="zh-CN" kern="0" dirty="0">
                <a:latin typeface="Arial" panose="020B0604020202020204" pitchFamily="34" charset="0"/>
                <a:ea typeface="ＭＳ Ｐゴシック"/>
                <a:cs typeface="Arial" panose="020B0604020202020204" pitchFamily="34" charset="0"/>
              </a:rPr>
              <a:t>Energy function</a:t>
            </a:r>
          </a:p>
          <a:p>
            <a:pPr marL="0" indent="0" algn="just">
              <a:buNone/>
            </a:pPr>
            <a:endParaRPr lang="en-US" altLang="zh-CN" kern="0" dirty="0">
              <a:latin typeface="Arial" panose="020B0604020202020204" pitchFamily="34" charset="0"/>
              <a:ea typeface="ＭＳ Ｐゴシック"/>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F1D4B04-BA3C-14DB-03D1-6F14147BE9A5}"/>
                  </a:ext>
                </a:extLst>
              </p:cNvPr>
              <p:cNvSpPr txBox="1"/>
              <p:nvPr/>
            </p:nvSpPr>
            <p:spPr>
              <a:xfrm>
                <a:off x="2827744" y="2474113"/>
                <a:ext cx="6201698" cy="471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𝑟</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m:rPr>
                              <m:sty m:val="p"/>
                            </m:rPr>
                            <a:rPr lang="en-US" altLang="zh-CN" sz="2800" i="1">
                              <a:latin typeface="Cambria Math" panose="02040503050406030204" pitchFamily="18" charset="0"/>
                            </a:rPr>
                            <m:t>recon</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𝑔</m:t>
                          </m:r>
                        </m:sub>
                      </m:sSub>
                      <m:sSub>
                        <m:sSubPr>
                          <m:ctrlPr>
                            <a:rPr lang="en-US" altLang="zh-CN" sz="2800" i="1" smtClean="0">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𝐸</m:t>
                          </m:r>
                        </m:e>
                        <m:sub>
                          <m:r>
                            <m:rPr>
                              <m:sty m:val="p"/>
                            </m:rPr>
                            <a:rPr lang="en-US" altLang="zh-CN" sz="2800" i="1">
                              <a:solidFill>
                                <a:srgbClr val="00B050"/>
                              </a:solidFill>
                              <a:latin typeface="Cambria Math" panose="02040503050406030204" pitchFamily="18" charset="0"/>
                            </a:rPr>
                            <m:t>gamut</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m:rPr>
                              <m:sty m:val="p"/>
                            </m:rPr>
                            <a:rPr lang="en-US" altLang="zh-CN" sz="2800">
                              <a:latin typeface="Cambria Math" panose="02040503050406030204" pitchFamily="18" charset="0"/>
                            </a:rPr>
                            <m:t>compact</m:t>
                          </m:r>
                        </m:sub>
                      </m:sSub>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EF1D4B04-BA3C-14DB-03D1-6F14147BE9A5}"/>
                  </a:ext>
                </a:extLst>
              </p:cNvPr>
              <p:cNvSpPr txBox="1">
                <a:spLocks noRot="1" noChangeAspect="1" noMove="1" noResize="1" noEditPoints="1" noAdjustHandles="1" noChangeArrowheads="1" noChangeShapeType="1" noTextEdit="1"/>
              </p:cNvSpPr>
              <p:nvPr/>
            </p:nvSpPr>
            <p:spPr>
              <a:xfrm>
                <a:off x="2827744" y="2474113"/>
                <a:ext cx="6201698" cy="471539"/>
              </a:xfrm>
              <a:prstGeom prst="rect">
                <a:avLst/>
              </a:prstGeom>
              <a:blipFill>
                <a:blip r:embed="rId3"/>
                <a:stretch>
                  <a:fillRect b="-129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D76DEFA-1B4A-BBFC-40ED-973154E06791}"/>
              </a:ext>
            </a:extLst>
          </p:cNvPr>
          <p:cNvPicPr>
            <a:picLocks noChangeAspect="1"/>
          </p:cNvPicPr>
          <p:nvPr/>
        </p:nvPicPr>
        <p:blipFill>
          <a:blip r:embed="rId4"/>
          <a:stretch>
            <a:fillRect/>
          </a:stretch>
        </p:blipFill>
        <p:spPr>
          <a:xfrm>
            <a:off x="3233147" y="4438836"/>
            <a:ext cx="5725706" cy="1781179"/>
          </a:xfrm>
          <a:prstGeom prst="rect">
            <a:avLst/>
          </a:prstGeom>
        </p:spPr>
      </p:pic>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A7F42C11-4A7A-721D-A0F0-FC6157AC8555}"/>
                  </a:ext>
                </a:extLst>
              </p:cNvPr>
              <p:cNvSpPr txBox="1">
                <a:spLocks/>
              </p:cNvSpPr>
              <p:nvPr/>
            </p:nvSpPr>
            <p:spPr>
              <a:xfrm>
                <a:off x="1086855" y="3501359"/>
                <a:ext cx="10620815" cy="682325"/>
              </a:xfrm>
              <a:prstGeom prst="rect">
                <a:avLst/>
              </a:prstGeom>
              <a:ln w="19050">
                <a:noFill/>
              </a:ln>
            </p:spPr>
            <p:txBody>
              <a:bodyPr vert="horz" lIns="91440" tIns="45720" rIns="91440" bIns="45720" rtlCol="0" anchor="t">
                <a:normAutofit fontScale="92500"/>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kumimoji="1" lang="en-US" altLang="zh-CN" sz="2600" b="1" dirty="0">
                    <a:solidFill>
                      <a:schemeClr val="tx1"/>
                    </a:solidFill>
                    <a:latin typeface="Arial" panose="020B0604020202020204" pitchFamily="34" charset="0"/>
                    <a:cs typeface="Arial" panose="020B0604020202020204" pitchFamily="34" charset="0"/>
                  </a:rPr>
                  <a:t>Gamut loss</a:t>
                </a:r>
                <a:r>
                  <a:rPr kumimoji="1" lang="zh-CN" altLang="en-US" dirty="0"/>
                  <a:t>：</a:t>
                </a:r>
                <a14:m>
                  <m:oMath xmlns:m="http://schemas.openxmlformats.org/officeDocument/2006/math">
                    <m:sSub>
                      <m:sSubPr>
                        <m:ctrlPr>
                          <a:rPr lang="en-US" altLang="zh-CN" sz="2600" i="1" smtClean="0">
                            <a:solidFill>
                              <a:schemeClr val="tx1"/>
                            </a:solidFill>
                            <a:latin typeface="Cambria Math" panose="02040503050406030204" pitchFamily="18" charset="0"/>
                          </a:rPr>
                        </m:ctrlPr>
                      </m:sSubPr>
                      <m:e>
                        <m:r>
                          <a:rPr lang="en-US" altLang="zh-CN" sz="2600" i="1">
                            <a:solidFill>
                              <a:schemeClr val="tx1"/>
                            </a:solidFill>
                            <a:latin typeface="Cambria Math" panose="02040503050406030204" pitchFamily="18" charset="0"/>
                          </a:rPr>
                          <m:t>𝐸</m:t>
                        </m:r>
                      </m:e>
                      <m:sub>
                        <m:r>
                          <m:rPr>
                            <m:sty m:val="p"/>
                          </m:rPr>
                          <a:rPr lang="en-US" altLang="zh-CN" sz="2600" i="1">
                            <a:solidFill>
                              <a:schemeClr val="tx1"/>
                            </a:solidFill>
                            <a:latin typeface="Cambria Math" panose="02040503050406030204" pitchFamily="18" charset="0"/>
                          </a:rPr>
                          <m:t>gamut</m:t>
                        </m:r>
                      </m:sub>
                    </m:sSub>
                    <m:r>
                      <a:rPr lang="en-US" altLang="zh-CN" sz="2600" i="1">
                        <a:solidFill>
                          <a:schemeClr val="tx1"/>
                        </a:solidFill>
                        <a:latin typeface="Cambria Math" panose="02040503050406030204" pitchFamily="18" charset="0"/>
                      </a:rPr>
                      <m:t>=</m:t>
                    </m:r>
                    <m:f>
                      <m:fPr>
                        <m:ctrlPr>
                          <a:rPr lang="en-US" altLang="zh-CN" sz="2600" i="1">
                            <a:solidFill>
                              <a:schemeClr val="tx1"/>
                            </a:solidFill>
                            <a:latin typeface="Cambria Math" panose="02040503050406030204" pitchFamily="18" charset="0"/>
                          </a:rPr>
                        </m:ctrlPr>
                      </m:fPr>
                      <m:num>
                        <m:r>
                          <a:rPr lang="en-US" altLang="zh-CN" sz="2600" i="1">
                            <a:solidFill>
                              <a:schemeClr val="tx1"/>
                            </a:solidFill>
                            <a:latin typeface="Cambria Math" panose="02040503050406030204" pitchFamily="18" charset="0"/>
                          </a:rPr>
                          <m:t>1</m:t>
                        </m:r>
                      </m:num>
                      <m:den>
                        <m:r>
                          <a:rPr lang="en-US" altLang="zh-CN" sz="2600" i="1">
                            <a:solidFill>
                              <a:schemeClr val="tx1"/>
                            </a:solidFill>
                            <a:latin typeface="Cambria Math" panose="02040503050406030204" pitchFamily="18" charset="0"/>
                          </a:rPr>
                          <m:t>𝑀</m:t>
                        </m:r>
                      </m:den>
                    </m:f>
                    <m:nary>
                      <m:naryPr>
                        <m:chr m:val="∑"/>
                        <m:ctrlPr>
                          <a:rPr lang="en-US" altLang="zh-CN" sz="2600" i="1">
                            <a:solidFill>
                              <a:schemeClr val="tx1"/>
                            </a:solidFill>
                            <a:latin typeface="Cambria Math" panose="02040503050406030204" pitchFamily="18" charset="0"/>
                          </a:rPr>
                        </m:ctrlPr>
                      </m:naryPr>
                      <m:sub>
                        <m:r>
                          <m:rPr>
                            <m:brk m:alnAt="23"/>
                          </m:rPr>
                          <a:rPr lang="en-US" altLang="zh-CN" sz="2600" i="1">
                            <a:solidFill>
                              <a:schemeClr val="tx1"/>
                            </a:solidFill>
                            <a:latin typeface="Cambria Math" panose="02040503050406030204" pitchFamily="18" charset="0"/>
                          </a:rPr>
                          <m:t>𝑖</m:t>
                        </m:r>
                        <m:r>
                          <a:rPr lang="en-US" altLang="zh-CN" sz="2600" i="1">
                            <a:solidFill>
                              <a:schemeClr val="tx1"/>
                            </a:solidFill>
                            <a:latin typeface="Cambria Math" panose="02040503050406030204" pitchFamily="18" charset="0"/>
                          </a:rPr>
                          <m:t>=1</m:t>
                        </m:r>
                      </m:sub>
                      <m:sup>
                        <m:r>
                          <a:rPr lang="en-US" altLang="zh-CN" sz="2600" i="1">
                            <a:solidFill>
                              <a:schemeClr val="tx1"/>
                            </a:solidFill>
                            <a:latin typeface="Cambria Math" panose="02040503050406030204" pitchFamily="18" charset="0"/>
                          </a:rPr>
                          <m:t>𝑛</m:t>
                        </m:r>
                      </m:sup>
                      <m:e>
                        <m:nary>
                          <m:naryPr>
                            <m:chr m:val="∑"/>
                            <m:supHide m:val="on"/>
                            <m:ctrlPr>
                              <a:rPr lang="en-US" altLang="zh-CN" sz="2600" i="1">
                                <a:solidFill>
                                  <a:schemeClr val="tx1"/>
                                </a:solidFill>
                                <a:latin typeface="Cambria Math" panose="02040503050406030204" pitchFamily="18" charset="0"/>
                              </a:rPr>
                            </m:ctrlPr>
                          </m:naryPr>
                          <m:sub>
                            <m:r>
                              <m:rPr>
                                <m:sty m:val="p"/>
                                <m:brk m:alnAt="7"/>
                              </m:rPr>
                              <a:rPr lang="en-US" altLang="zh-CN" sz="2600" i="1">
                                <a:solidFill>
                                  <a:schemeClr val="tx1"/>
                                </a:solidFill>
                                <a:latin typeface="Cambria Math" panose="02040503050406030204" pitchFamily="18" charset="0"/>
                              </a:rPr>
                              <m:t>p</m:t>
                            </m:r>
                            <m:r>
                              <a:rPr lang="en-US" altLang="zh-CN" sz="2600" i="1">
                                <a:solidFill>
                                  <a:schemeClr val="tx1"/>
                                </a:solidFill>
                                <a:latin typeface="Cambria Math" panose="02040503050406030204" pitchFamily="18" charset="0"/>
                                <a:ea typeface="Cambria Math" panose="02040503050406030204" pitchFamily="18" charset="0"/>
                              </a:rPr>
                              <m:t>∈</m:t>
                            </m:r>
                            <m:sSub>
                              <m:sSubPr>
                                <m:ctrlPr>
                                  <a:rPr lang="en-US" altLang="zh-CN" sz="2600" i="1">
                                    <a:solidFill>
                                      <a:schemeClr val="tx1"/>
                                    </a:solidFill>
                                    <a:latin typeface="Cambria Math" panose="02040503050406030204" pitchFamily="18" charset="0"/>
                                    <a:ea typeface="Cambria Math" panose="02040503050406030204" pitchFamily="18" charset="0"/>
                                  </a:rPr>
                                </m:ctrlPr>
                              </m:sSubPr>
                              <m:e>
                                <m:r>
                                  <a:rPr lang="en-US" altLang="zh-CN" sz="2600" i="1">
                                    <a:solidFill>
                                      <a:schemeClr val="tx1"/>
                                    </a:solidFill>
                                    <a:latin typeface="Cambria Math" panose="02040503050406030204" pitchFamily="18" charset="0"/>
                                    <a:ea typeface="Cambria Math" panose="02040503050406030204" pitchFamily="18" charset="0"/>
                                  </a:rPr>
                                  <m:t>𝐿</m:t>
                                </m:r>
                              </m:e>
                              <m:sub>
                                <m:r>
                                  <a:rPr lang="en-US" altLang="zh-CN" sz="2600" i="1">
                                    <a:solidFill>
                                      <a:schemeClr val="tx1"/>
                                    </a:solidFill>
                                    <a:latin typeface="Cambria Math" panose="02040503050406030204" pitchFamily="18" charset="0"/>
                                    <a:ea typeface="Cambria Math" panose="02040503050406030204" pitchFamily="18" charset="0"/>
                                  </a:rPr>
                                  <m:t>𝑖</m:t>
                                </m:r>
                              </m:sub>
                            </m:sSub>
                          </m:sub>
                          <m:sup/>
                          <m:e>
                            <m:sSup>
                              <m:sSupPr>
                                <m:ctrlPr>
                                  <a:rPr lang="en-US" altLang="zh-CN" sz="2600" i="1">
                                    <a:solidFill>
                                      <a:schemeClr val="tx1"/>
                                    </a:solidFill>
                                    <a:latin typeface="Cambria Math" panose="02040503050406030204" pitchFamily="18" charset="0"/>
                                  </a:rPr>
                                </m:ctrlPr>
                              </m:sSupPr>
                              <m:e>
                                <m:d>
                                  <m:dPr>
                                    <m:begChr m:val="‖"/>
                                    <m:endChr m:val="‖"/>
                                    <m:ctrlPr>
                                      <a:rPr lang="en-US" altLang="zh-CN" sz="2600" i="1">
                                        <a:solidFill>
                                          <a:schemeClr val="tx1"/>
                                        </a:solidFill>
                                        <a:latin typeface="Cambria Math" panose="02040503050406030204" pitchFamily="18" charset="0"/>
                                      </a:rPr>
                                    </m:ctrlPr>
                                  </m:dPr>
                                  <m:e>
                                    <m:sSubSup>
                                      <m:sSubSupPr>
                                        <m:ctrlPr>
                                          <a:rPr lang="en-US" altLang="zh-CN" sz="2600" i="1">
                                            <a:solidFill>
                                              <a:schemeClr val="tx1"/>
                                            </a:solidFill>
                                            <a:latin typeface="Cambria Math" panose="02040503050406030204" pitchFamily="18" charset="0"/>
                                          </a:rPr>
                                        </m:ctrlPr>
                                      </m:sSubSupPr>
                                      <m:e>
                                        <m:r>
                                          <a:rPr lang="en-US" altLang="zh-CN" sz="2600" i="1">
                                            <a:solidFill>
                                              <a:schemeClr val="tx1"/>
                                            </a:solidFill>
                                            <a:latin typeface="Cambria Math" panose="02040503050406030204" pitchFamily="18" charset="0"/>
                                          </a:rPr>
                                          <m:t>𝐶</m:t>
                                        </m:r>
                                      </m:e>
                                      <m:sub>
                                        <m:r>
                                          <m:rPr>
                                            <m:sty m:val="p"/>
                                          </m:rPr>
                                          <a:rPr lang="en-US" altLang="zh-CN" sz="2600">
                                            <a:solidFill>
                                              <a:schemeClr val="tx1"/>
                                            </a:solidFill>
                                            <a:latin typeface="Cambria Math" panose="02040503050406030204" pitchFamily="18" charset="0"/>
                                          </a:rPr>
                                          <m:t>RGB</m:t>
                                        </m:r>
                                      </m:sub>
                                      <m:sup>
                                        <m:r>
                                          <a:rPr lang="en-US" altLang="zh-CN" sz="2600" i="1">
                                            <a:solidFill>
                                              <a:schemeClr val="tx1"/>
                                            </a:solidFill>
                                            <a:latin typeface="Cambria Math" panose="02040503050406030204" pitchFamily="18" charset="0"/>
                                          </a:rPr>
                                          <m:t>𝑖</m:t>
                                        </m:r>
                                      </m:sup>
                                    </m:sSubSup>
                                    <m:d>
                                      <m:dPr>
                                        <m:ctrlPr>
                                          <a:rPr lang="en-US" altLang="zh-CN" sz="2600" i="1">
                                            <a:solidFill>
                                              <a:schemeClr val="tx1"/>
                                            </a:solidFill>
                                            <a:latin typeface="Cambria Math" panose="02040503050406030204" pitchFamily="18" charset="0"/>
                                          </a:rPr>
                                        </m:ctrlPr>
                                      </m:dPr>
                                      <m:e>
                                        <m:r>
                                          <m:rPr>
                                            <m:sty m:val="p"/>
                                          </m:rPr>
                                          <a:rPr lang="en-US" altLang="zh-CN" sz="2600" i="1">
                                            <a:solidFill>
                                              <a:schemeClr val="tx1"/>
                                            </a:solidFill>
                                            <a:latin typeface="Cambria Math" panose="02040503050406030204" pitchFamily="18" charset="0"/>
                                          </a:rPr>
                                          <m:t>p</m:t>
                                        </m:r>
                                      </m:e>
                                    </m:d>
                                    <m:r>
                                      <a:rPr lang="en-US" altLang="zh-CN" sz="2600" i="1">
                                        <a:solidFill>
                                          <a:schemeClr val="tx1"/>
                                        </a:solidFill>
                                        <a:latin typeface="Cambria Math" panose="02040503050406030204" pitchFamily="18" charset="0"/>
                                      </a:rPr>
                                      <m:t>−</m:t>
                                    </m:r>
                                    <m:acc>
                                      <m:accPr>
                                        <m:chr m:val="̅"/>
                                        <m:ctrlPr>
                                          <a:rPr lang="en-US" altLang="zh-CN" sz="2600" i="1">
                                            <a:solidFill>
                                              <a:schemeClr val="tx1"/>
                                            </a:solidFill>
                                            <a:latin typeface="Cambria Math" panose="02040503050406030204" pitchFamily="18" charset="0"/>
                                          </a:rPr>
                                        </m:ctrlPr>
                                      </m:accPr>
                                      <m:e>
                                        <m:sSub>
                                          <m:sSubPr>
                                            <m:ctrlPr>
                                              <a:rPr lang="en-US" altLang="zh-CN" sz="2600" i="1">
                                                <a:solidFill>
                                                  <a:schemeClr val="tx1"/>
                                                </a:solidFill>
                                                <a:latin typeface="Cambria Math" panose="02040503050406030204" pitchFamily="18" charset="0"/>
                                              </a:rPr>
                                            </m:ctrlPr>
                                          </m:sSubPr>
                                          <m:e>
                                            <m:r>
                                              <a:rPr lang="en-US" altLang="zh-CN" sz="2600" i="1">
                                                <a:solidFill>
                                                  <a:schemeClr val="tx1"/>
                                                </a:solidFill>
                                                <a:latin typeface="Cambria Math" panose="02040503050406030204" pitchFamily="18" charset="0"/>
                                              </a:rPr>
                                              <m:t>𝐶</m:t>
                                            </m:r>
                                          </m:e>
                                          <m:sub>
                                            <m:r>
                                              <m:rPr>
                                                <m:sty m:val="p"/>
                                              </m:rPr>
                                              <a:rPr lang="en-US" altLang="zh-CN" sz="2600">
                                                <a:solidFill>
                                                  <a:schemeClr val="tx1"/>
                                                </a:solidFill>
                                                <a:latin typeface="Cambria Math" panose="02040503050406030204" pitchFamily="18" charset="0"/>
                                              </a:rPr>
                                              <m:t>RGB</m:t>
                                            </m:r>
                                          </m:sub>
                                        </m:sSub>
                                        <m:d>
                                          <m:dPr>
                                            <m:ctrlPr>
                                              <a:rPr lang="en-US" altLang="zh-CN" sz="2600" i="1">
                                                <a:solidFill>
                                                  <a:schemeClr val="tx1"/>
                                                </a:solidFill>
                                                <a:latin typeface="Cambria Math" panose="02040503050406030204" pitchFamily="18" charset="0"/>
                                              </a:rPr>
                                            </m:ctrlPr>
                                          </m:dPr>
                                          <m:e>
                                            <m:r>
                                              <m:rPr>
                                                <m:sty m:val="p"/>
                                              </m:rPr>
                                              <a:rPr lang="en-US" altLang="zh-CN" sz="2600" i="1">
                                                <a:solidFill>
                                                  <a:schemeClr val="tx1"/>
                                                </a:solidFill>
                                                <a:latin typeface="Cambria Math" panose="02040503050406030204" pitchFamily="18" charset="0"/>
                                              </a:rPr>
                                              <m:t>p</m:t>
                                            </m:r>
                                          </m:e>
                                        </m:d>
                                      </m:e>
                                    </m:acc>
                                  </m:e>
                                </m:d>
                              </m:e>
                              <m:sup>
                                <m:r>
                                  <a:rPr lang="en-US" altLang="zh-CN" sz="2600" i="1">
                                    <a:solidFill>
                                      <a:schemeClr val="tx1"/>
                                    </a:solidFill>
                                    <a:latin typeface="Cambria Math" panose="02040503050406030204" pitchFamily="18" charset="0"/>
                                  </a:rPr>
                                  <m:t>2</m:t>
                                </m:r>
                              </m:sup>
                            </m:sSup>
                            <m:r>
                              <a:rPr lang="en-US" altLang="zh-CN" sz="2600" i="1">
                                <a:solidFill>
                                  <a:schemeClr val="tx1"/>
                                </a:solidFill>
                                <a:latin typeface="Cambria Math" panose="02040503050406030204" pitchFamily="18" charset="0"/>
                              </a:rPr>
                              <m:t>+</m:t>
                            </m:r>
                            <m:sSup>
                              <m:sSupPr>
                                <m:ctrlPr>
                                  <a:rPr lang="en-US" altLang="zh-CN" sz="2600" i="1">
                                    <a:solidFill>
                                      <a:schemeClr val="tx1"/>
                                    </a:solidFill>
                                    <a:latin typeface="Cambria Math" panose="02040503050406030204" pitchFamily="18" charset="0"/>
                                  </a:rPr>
                                </m:ctrlPr>
                              </m:sSupPr>
                              <m:e>
                                <m:d>
                                  <m:dPr>
                                    <m:begChr m:val="‖"/>
                                    <m:endChr m:val="‖"/>
                                    <m:ctrlPr>
                                      <a:rPr lang="en-US" altLang="zh-CN" sz="2600" i="1">
                                        <a:solidFill>
                                          <a:schemeClr val="tx1"/>
                                        </a:solidFill>
                                        <a:latin typeface="Cambria Math" panose="02040503050406030204" pitchFamily="18" charset="0"/>
                                      </a:rPr>
                                    </m:ctrlPr>
                                  </m:dPr>
                                  <m:e>
                                    <m:sSubSup>
                                      <m:sSubSupPr>
                                        <m:ctrlPr>
                                          <a:rPr lang="en-US" altLang="zh-CN" sz="2600" i="1">
                                            <a:solidFill>
                                              <a:schemeClr val="tx1"/>
                                            </a:solidFill>
                                            <a:latin typeface="Cambria Math" panose="02040503050406030204" pitchFamily="18" charset="0"/>
                                          </a:rPr>
                                        </m:ctrlPr>
                                      </m:sSubSupPr>
                                      <m:e>
                                        <m:r>
                                          <a:rPr lang="en-US" altLang="zh-CN" sz="2600" i="1">
                                            <a:solidFill>
                                              <a:schemeClr val="tx1"/>
                                            </a:solidFill>
                                            <a:latin typeface="Cambria Math" panose="02040503050406030204" pitchFamily="18" charset="0"/>
                                          </a:rPr>
                                          <m:t>𝐶</m:t>
                                        </m:r>
                                      </m:e>
                                      <m:sub>
                                        <m:r>
                                          <m:rPr>
                                            <m:sty m:val="p"/>
                                          </m:rPr>
                                          <a:rPr lang="en-US" altLang="zh-CN" sz="2600">
                                            <a:solidFill>
                                              <a:schemeClr val="tx1"/>
                                            </a:solidFill>
                                            <a:latin typeface="Cambria Math" panose="02040503050406030204" pitchFamily="18" charset="0"/>
                                          </a:rPr>
                                          <m:t>A</m:t>
                                        </m:r>
                                      </m:sub>
                                      <m:sup>
                                        <m:r>
                                          <a:rPr lang="en-US" altLang="zh-CN" sz="2600" i="1">
                                            <a:solidFill>
                                              <a:schemeClr val="tx1"/>
                                            </a:solidFill>
                                            <a:latin typeface="Cambria Math" panose="02040503050406030204" pitchFamily="18" charset="0"/>
                                          </a:rPr>
                                          <m:t>𝑖</m:t>
                                        </m:r>
                                      </m:sup>
                                    </m:sSubSup>
                                    <m:d>
                                      <m:dPr>
                                        <m:ctrlPr>
                                          <a:rPr lang="en-US" altLang="zh-CN" sz="2600" i="1">
                                            <a:solidFill>
                                              <a:schemeClr val="tx1"/>
                                            </a:solidFill>
                                            <a:latin typeface="Cambria Math" panose="02040503050406030204" pitchFamily="18" charset="0"/>
                                          </a:rPr>
                                        </m:ctrlPr>
                                      </m:dPr>
                                      <m:e>
                                        <m:r>
                                          <m:rPr>
                                            <m:sty m:val="p"/>
                                          </m:rPr>
                                          <a:rPr lang="en-US" altLang="zh-CN" sz="2600" i="1">
                                            <a:solidFill>
                                              <a:schemeClr val="tx1"/>
                                            </a:solidFill>
                                            <a:latin typeface="Cambria Math" panose="02040503050406030204" pitchFamily="18" charset="0"/>
                                          </a:rPr>
                                          <m:t>p</m:t>
                                        </m:r>
                                      </m:e>
                                    </m:d>
                                    <m:r>
                                      <a:rPr lang="en-US" altLang="zh-CN" sz="2600" i="1">
                                        <a:solidFill>
                                          <a:schemeClr val="tx1"/>
                                        </a:solidFill>
                                        <a:latin typeface="Cambria Math" panose="02040503050406030204" pitchFamily="18" charset="0"/>
                                      </a:rPr>
                                      <m:t>−</m:t>
                                    </m:r>
                                    <m:acc>
                                      <m:accPr>
                                        <m:chr m:val="̅"/>
                                        <m:ctrlPr>
                                          <a:rPr lang="en-US" altLang="zh-CN" sz="2600" i="1">
                                            <a:solidFill>
                                              <a:schemeClr val="tx1"/>
                                            </a:solidFill>
                                            <a:latin typeface="Cambria Math" panose="02040503050406030204" pitchFamily="18" charset="0"/>
                                          </a:rPr>
                                        </m:ctrlPr>
                                      </m:accPr>
                                      <m:e>
                                        <m:sSub>
                                          <m:sSubPr>
                                            <m:ctrlPr>
                                              <a:rPr lang="en-US" altLang="zh-CN" sz="2600" i="1">
                                                <a:solidFill>
                                                  <a:schemeClr val="tx1"/>
                                                </a:solidFill>
                                                <a:latin typeface="Cambria Math" panose="02040503050406030204" pitchFamily="18" charset="0"/>
                                              </a:rPr>
                                            </m:ctrlPr>
                                          </m:sSubPr>
                                          <m:e>
                                            <m:r>
                                              <a:rPr lang="en-US" altLang="zh-CN" sz="2600" i="1">
                                                <a:solidFill>
                                                  <a:schemeClr val="tx1"/>
                                                </a:solidFill>
                                                <a:latin typeface="Cambria Math" panose="02040503050406030204" pitchFamily="18" charset="0"/>
                                              </a:rPr>
                                              <m:t>𝐶</m:t>
                                            </m:r>
                                          </m:e>
                                          <m:sub>
                                            <m:r>
                                              <m:rPr>
                                                <m:sty m:val="p"/>
                                              </m:rPr>
                                              <a:rPr lang="en-US" altLang="zh-CN" sz="2600">
                                                <a:solidFill>
                                                  <a:schemeClr val="tx1"/>
                                                </a:solidFill>
                                                <a:latin typeface="Cambria Math" panose="02040503050406030204" pitchFamily="18" charset="0"/>
                                              </a:rPr>
                                              <m:t>A</m:t>
                                            </m:r>
                                          </m:sub>
                                        </m:sSub>
                                        <m:d>
                                          <m:dPr>
                                            <m:ctrlPr>
                                              <a:rPr lang="en-US" altLang="zh-CN" sz="2600" i="1">
                                                <a:solidFill>
                                                  <a:schemeClr val="tx1"/>
                                                </a:solidFill>
                                                <a:latin typeface="Cambria Math" panose="02040503050406030204" pitchFamily="18" charset="0"/>
                                              </a:rPr>
                                            </m:ctrlPr>
                                          </m:dPr>
                                          <m:e>
                                            <m:r>
                                              <m:rPr>
                                                <m:sty m:val="p"/>
                                              </m:rPr>
                                              <a:rPr lang="en-US" altLang="zh-CN" sz="2600" i="1">
                                                <a:solidFill>
                                                  <a:schemeClr val="tx1"/>
                                                </a:solidFill>
                                                <a:latin typeface="Cambria Math" panose="02040503050406030204" pitchFamily="18" charset="0"/>
                                              </a:rPr>
                                              <m:t>p</m:t>
                                            </m:r>
                                          </m:e>
                                        </m:d>
                                      </m:e>
                                    </m:acc>
                                  </m:e>
                                </m:d>
                              </m:e>
                              <m:sup>
                                <m:r>
                                  <a:rPr lang="en-US" altLang="zh-CN" sz="2600" i="1">
                                    <a:solidFill>
                                      <a:schemeClr val="tx1"/>
                                    </a:solidFill>
                                    <a:latin typeface="Cambria Math" panose="02040503050406030204" pitchFamily="18" charset="0"/>
                                  </a:rPr>
                                  <m:t>2</m:t>
                                </m:r>
                              </m:sup>
                            </m:sSup>
                          </m:e>
                        </m:nary>
                      </m:e>
                    </m:nary>
                  </m:oMath>
                </a14:m>
                <a:endParaRPr kumimoji="1" lang="en-US" altLang="zh-CN" dirty="0"/>
              </a:p>
            </p:txBody>
          </p:sp>
        </mc:Choice>
        <mc:Fallback xmlns="">
          <p:sp>
            <p:nvSpPr>
              <p:cNvPr id="5" name="内容占位符 1">
                <a:extLst>
                  <a:ext uri="{FF2B5EF4-FFF2-40B4-BE49-F238E27FC236}">
                    <a16:creationId xmlns:a16="http://schemas.microsoft.com/office/drawing/2014/main" id="{A7F42C11-4A7A-721D-A0F0-FC6157AC8555}"/>
                  </a:ext>
                </a:extLst>
              </p:cNvPr>
              <p:cNvSpPr txBox="1">
                <a:spLocks noRot="1" noChangeAspect="1" noMove="1" noResize="1" noEditPoints="1" noAdjustHandles="1" noChangeArrowheads="1" noChangeShapeType="1" noTextEdit="1"/>
              </p:cNvSpPr>
              <p:nvPr/>
            </p:nvSpPr>
            <p:spPr>
              <a:xfrm>
                <a:off x="1086855" y="3501359"/>
                <a:ext cx="10620815" cy="682325"/>
              </a:xfrm>
              <a:prstGeom prst="rect">
                <a:avLst/>
              </a:prstGeom>
              <a:blipFill>
                <a:blip r:embed="rId5"/>
                <a:stretch>
                  <a:fillRect l="-861" b="-2679"/>
                </a:stretch>
              </a:blipFill>
              <a:ln w="19050">
                <a:noFill/>
              </a:ln>
            </p:spPr>
            <p:txBody>
              <a:bodyPr/>
              <a:lstStyle/>
              <a:p>
                <a:r>
                  <a:rPr lang="zh-CN" altLang="en-US">
                    <a:noFill/>
                  </a:rPr>
                  <a:t> </a:t>
                </a:r>
              </a:p>
            </p:txBody>
          </p:sp>
        </mc:Fallback>
      </mc:AlternateContent>
    </p:spTree>
    <p:extLst>
      <p:ext uri="{BB962C8B-B14F-4D97-AF65-F5344CB8AC3E}">
        <p14:creationId xmlns:p14="http://schemas.microsoft.com/office/powerpoint/2010/main" val="2265342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2. </a:t>
            </a:r>
            <a:r>
              <a:rPr lang="en-US" altLang="zh-CN" kern="0" dirty="0">
                <a:latin typeface="Arial" panose="020B0604020202020204" pitchFamily="34" charset="0"/>
                <a:ea typeface="ＭＳ Ｐゴシック"/>
                <a:cs typeface="Arial" panose="020B0604020202020204" pitchFamily="34" charset="0"/>
              </a:rPr>
              <a:t>Estimating</a:t>
            </a:r>
            <a:r>
              <a:rPr lang="en-US" altLang="zh-CN" sz="4400" kern="0" dirty="0">
                <a:latin typeface="Arial" panose="020B0604020202020204" pitchFamily="34" charset="0"/>
                <a:ea typeface="ＭＳ Ｐゴシック"/>
                <a:cs typeface="Arial" panose="020B0604020202020204" pitchFamily="34" charset="0"/>
              </a:rPr>
              <a:t> the layer parameters</a:t>
            </a:r>
            <a:endParaRPr lang="zh-CN" altLang="en-US" dirty="0">
              <a:latin typeface="Arial" panose="020B0604020202020204" pitchFamily="34" charset="0"/>
              <a:cs typeface="Arial" panose="020B0604020202020204" pitchFamily="34" charset="0"/>
            </a:endParaRPr>
          </a:p>
        </p:txBody>
      </p:sp>
      <p:sp>
        <p:nvSpPr>
          <p:cNvPr id="6" name="内容占位符 2">
            <a:extLst>
              <a:ext uri="{FF2B5EF4-FFF2-40B4-BE49-F238E27FC236}">
                <a16:creationId xmlns:a16="http://schemas.microsoft.com/office/drawing/2014/main" id="{8840DD34-E83B-4570-BFE1-97AF7B3E865D}"/>
              </a:ext>
            </a:extLst>
          </p:cNvPr>
          <p:cNvSpPr>
            <a:spLocks noGrp="1"/>
          </p:cNvSpPr>
          <p:nvPr>
            <p:ph idx="1"/>
          </p:nvPr>
        </p:nvSpPr>
        <p:spPr>
          <a:xfrm>
            <a:off x="838200" y="1825625"/>
            <a:ext cx="10915650" cy="917764"/>
          </a:xfrm>
        </p:spPr>
        <p:txBody>
          <a:bodyPr>
            <a:normAutofit/>
          </a:bodyPr>
          <a:lstStyle/>
          <a:p>
            <a:pPr algn="just"/>
            <a:r>
              <a:rPr lang="en-US" altLang="zh-CN" kern="0" dirty="0">
                <a:latin typeface="Arial" panose="020B0604020202020204" pitchFamily="34" charset="0"/>
                <a:ea typeface="ＭＳ Ｐゴシック"/>
                <a:cs typeface="Arial" panose="020B0604020202020204" pitchFamily="34" charset="0"/>
              </a:rPr>
              <a:t>Energy function</a:t>
            </a:r>
          </a:p>
          <a:p>
            <a:pPr marL="0" indent="0" algn="just">
              <a:buNone/>
            </a:pPr>
            <a:endParaRPr lang="en-US" altLang="zh-CN" kern="0" dirty="0">
              <a:latin typeface="Arial" panose="020B0604020202020204" pitchFamily="34" charset="0"/>
              <a:ea typeface="ＭＳ Ｐゴシック"/>
              <a:cs typeface="Arial" panose="020B0604020202020204" pitchFamily="3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B12F499-E5F7-1EF4-58BF-D2A42AA9E549}"/>
                  </a:ext>
                </a:extLst>
              </p:cNvPr>
              <p:cNvSpPr txBox="1"/>
              <p:nvPr/>
            </p:nvSpPr>
            <p:spPr>
              <a:xfrm>
                <a:off x="2827744" y="2474113"/>
                <a:ext cx="6201698" cy="471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𝑟</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m:rPr>
                              <m:sty m:val="p"/>
                            </m:rPr>
                            <a:rPr lang="en-US" altLang="zh-CN" sz="2800" i="1">
                              <a:latin typeface="Cambria Math" panose="02040503050406030204" pitchFamily="18" charset="0"/>
                            </a:rPr>
                            <m:t>recon</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𝑔</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m:rPr>
                              <m:sty m:val="p"/>
                            </m:rPr>
                            <a:rPr lang="en-US" altLang="zh-CN" sz="2800" i="1">
                              <a:latin typeface="Cambria Math" panose="02040503050406030204" pitchFamily="18" charset="0"/>
                            </a:rPr>
                            <m:t>gamut</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𝑐</m:t>
                          </m:r>
                        </m:sub>
                      </m:sSub>
                      <m:sSub>
                        <m:sSubPr>
                          <m:ctrlPr>
                            <a:rPr lang="en-US" altLang="zh-CN" sz="2800" i="1" smtClean="0">
                              <a:solidFill>
                                <a:srgbClr val="00B050"/>
                              </a:solidFill>
                              <a:latin typeface="Cambria Math" panose="02040503050406030204" pitchFamily="18" charset="0"/>
                            </a:rPr>
                          </m:ctrlPr>
                        </m:sSubPr>
                        <m:e>
                          <m:r>
                            <a:rPr lang="en-US" altLang="zh-CN" sz="2800" i="1">
                              <a:solidFill>
                                <a:srgbClr val="00B050"/>
                              </a:solidFill>
                              <a:latin typeface="Cambria Math" panose="02040503050406030204" pitchFamily="18" charset="0"/>
                            </a:rPr>
                            <m:t>𝐸</m:t>
                          </m:r>
                        </m:e>
                        <m:sub>
                          <m:r>
                            <m:rPr>
                              <m:sty m:val="p"/>
                            </m:rPr>
                            <a:rPr lang="en-US" altLang="zh-CN" sz="2800">
                              <a:solidFill>
                                <a:srgbClr val="00B050"/>
                              </a:solidFill>
                              <a:latin typeface="Cambria Math" panose="02040503050406030204" pitchFamily="18" charset="0"/>
                            </a:rPr>
                            <m:t>compact</m:t>
                          </m:r>
                        </m:sub>
                      </m:sSub>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7B12F499-E5F7-1EF4-58BF-D2A42AA9E549}"/>
                  </a:ext>
                </a:extLst>
              </p:cNvPr>
              <p:cNvSpPr txBox="1">
                <a:spLocks noRot="1" noChangeAspect="1" noMove="1" noResize="1" noEditPoints="1" noAdjustHandles="1" noChangeArrowheads="1" noChangeShapeType="1" noTextEdit="1"/>
              </p:cNvSpPr>
              <p:nvPr/>
            </p:nvSpPr>
            <p:spPr>
              <a:xfrm>
                <a:off x="2827744" y="2474113"/>
                <a:ext cx="6201698" cy="471539"/>
              </a:xfrm>
              <a:prstGeom prst="rect">
                <a:avLst/>
              </a:prstGeom>
              <a:blipFill>
                <a:blip r:embed="rId4"/>
                <a:stretch>
                  <a:fillRect b="-1299"/>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E70BF3DE-88B2-BFAE-9D6B-0D2F394F3CB4}"/>
              </a:ext>
            </a:extLst>
          </p:cNvPr>
          <p:cNvPicPr>
            <a:picLocks noChangeAspect="1"/>
          </p:cNvPicPr>
          <p:nvPr/>
        </p:nvPicPr>
        <p:blipFill>
          <a:blip r:embed="rId5"/>
          <a:stretch>
            <a:fillRect/>
          </a:stretch>
        </p:blipFill>
        <p:spPr>
          <a:xfrm>
            <a:off x="5638800" y="4481741"/>
            <a:ext cx="4605337" cy="1765956"/>
          </a:xfrm>
          <a:prstGeom prst="rect">
            <a:avLst/>
          </a:prstGeom>
        </p:spPr>
      </p:pic>
      <p:pic>
        <p:nvPicPr>
          <p:cNvPr id="15" name="图片 14">
            <a:extLst>
              <a:ext uri="{FF2B5EF4-FFF2-40B4-BE49-F238E27FC236}">
                <a16:creationId xmlns:a16="http://schemas.microsoft.com/office/drawing/2014/main" id="{4C2A018F-AADB-4109-2C19-C17C1D7EE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2001" y="4459881"/>
            <a:ext cx="3515485" cy="1765956"/>
          </a:xfrm>
          <a:prstGeom prst="rect">
            <a:avLst/>
          </a:prstGeom>
        </p:spPr>
      </p:pic>
      <p:pic>
        <p:nvPicPr>
          <p:cNvPr id="21" name="图形 20" descr="复选标记">
            <a:extLst>
              <a:ext uri="{FF2B5EF4-FFF2-40B4-BE49-F238E27FC236}">
                <a16:creationId xmlns:a16="http://schemas.microsoft.com/office/drawing/2014/main" id="{1D44DF74-1E11-3048-2542-53CB4BFE0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68426" y="5028534"/>
            <a:ext cx="914400" cy="914400"/>
          </a:xfrm>
          <a:prstGeom prst="rect">
            <a:avLst/>
          </a:prstGeom>
        </p:spPr>
      </p:pic>
      <p:pic>
        <p:nvPicPr>
          <p:cNvPr id="23" name="图形 22" descr="关闭">
            <a:extLst>
              <a:ext uri="{FF2B5EF4-FFF2-40B4-BE49-F238E27FC236}">
                <a16:creationId xmlns:a16="http://schemas.microsoft.com/office/drawing/2014/main" id="{DCD66CC3-2034-5554-41CD-6125285EC6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2543" y="5028534"/>
            <a:ext cx="914400" cy="914400"/>
          </a:xfrm>
          <a:prstGeom prst="rect">
            <a:avLst/>
          </a:prstGeom>
        </p:spPr>
      </p:pic>
      <mc:AlternateContent xmlns:mc="http://schemas.openxmlformats.org/markup-compatibility/2006" xmlns:a14="http://schemas.microsoft.com/office/drawing/2010/main">
        <mc:Choice Requires="a14">
          <p:sp>
            <p:nvSpPr>
              <p:cNvPr id="8" name="内容占位符 1">
                <a:extLst>
                  <a:ext uri="{FF2B5EF4-FFF2-40B4-BE49-F238E27FC236}">
                    <a16:creationId xmlns:a16="http://schemas.microsoft.com/office/drawing/2014/main" id="{A390E740-E33F-1387-851C-05C623F94BD3}"/>
                  </a:ext>
                </a:extLst>
              </p:cNvPr>
              <p:cNvSpPr txBox="1">
                <a:spLocks/>
              </p:cNvSpPr>
              <p:nvPr/>
            </p:nvSpPr>
            <p:spPr>
              <a:xfrm>
                <a:off x="1086855" y="3583909"/>
                <a:ext cx="9567860" cy="626961"/>
              </a:xfrm>
              <a:prstGeom prst="rect">
                <a:avLst/>
              </a:prstGeom>
              <a:ln w="19050">
                <a:noFill/>
              </a:ln>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kumimoji="1" lang="en-US" altLang="zh-CN" sz="2400" b="1" dirty="0">
                    <a:solidFill>
                      <a:schemeClr val="tx1"/>
                    </a:solidFill>
                    <a:latin typeface="Arial" panose="020B0604020202020204" pitchFamily="34" charset="0"/>
                    <a:cs typeface="Arial" panose="020B0604020202020204" pitchFamily="34" charset="0"/>
                  </a:rPr>
                  <a:t>Compactness loss</a:t>
                </a:r>
                <a:r>
                  <a:rPr kumimoji="1" lang="zh-CN" altLang="en-US" sz="2400" dirty="0"/>
                  <a:t>：</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𝐸</m:t>
                        </m:r>
                      </m:e>
                      <m:sub>
                        <m:r>
                          <m:rPr>
                            <m:sty m:val="p"/>
                          </m:rPr>
                          <a:rPr lang="en-US" altLang="zh-CN" sz="2400" b="0" i="0" smtClean="0">
                            <a:solidFill>
                              <a:schemeClr val="tx1"/>
                            </a:solidFill>
                            <a:latin typeface="Cambria Math" panose="02040503050406030204" pitchFamily="18" charset="0"/>
                          </a:rPr>
                          <m:t>stasck</m:t>
                        </m:r>
                      </m:sub>
                    </m:sSub>
                    <m:r>
                      <a:rPr lang="en-US" altLang="zh-CN" sz="2400" i="1">
                        <a:solidFill>
                          <a:schemeClr val="tx1"/>
                        </a:solidFill>
                        <a:latin typeface="Cambria Math" panose="02040503050406030204" pitchFamily="18" charset="0"/>
                      </a:rPr>
                      <m:t>=</m:t>
                    </m:r>
                    <m:nary>
                      <m:naryPr>
                        <m:chr m:val="∑"/>
                        <m:supHide m:val="on"/>
                        <m:ctrlPr>
                          <a:rPr lang="en-US" altLang="zh-CN" sz="2400" i="1">
                            <a:solidFill>
                              <a:schemeClr val="tx1"/>
                            </a:solidFill>
                            <a:latin typeface="Cambria Math" panose="02040503050406030204" pitchFamily="18" charset="0"/>
                          </a:rPr>
                        </m:ctrlPr>
                      </m:naryPr>
                      <m:sub>
                        <m:r>
                          <m:rPr>
                            <m:brk m:alnAt="7"/>
                          </m:rP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𝑖</m:t>
                        </m:r>
                        <m:r>
                          <a:rPr lang="en-US" altLang="zh-CN" sz="2400" i="1">
                            <a:solidFill>
                              <a:schemeClr val="tx1"/>
                            </a:solidFill>
                            <a:latin typeface="Cambria Math" panose="02040503050406030204" pitchFamily="18" charset="0"/>
                            <a:ea typeface="Cambria Math" panose="02040503050406030204" pitchFamily="18" charset="0"/>
                          </a:rPr>
                          <m:t>&lt;</m:t>
                        </m:r>
                        <m:r>
                          <a:rPr lang="en-US" altLang="zh-CN" sz="2400" i="1">
                            <a:solidFill>
                              <a:schemeClr val="tx1"/>
                            </a:solidFill>
                            <a:latin typeface="Cambria Math" panose="02040503050406030204" pitchFamily="18" charset="0"/>
                            <a:ea typeface="Cambria Math" panose="02040503050406030204" pitchFamily="18" charset="0"/>
                          </a:rPr>
                          <m:t>𝑗</m:t>
                        </m:r>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𝑛</m:t>
                        </m:r>
                        <m:r>
                          <a:rPr lang="en-US" altLang="zh-CN" sz="2400"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 </m:t>
                            </m:r>
                            <m:r>
                              <a:rPr lang="en-US" altLang="zh-CN" sz="2400" i="1">
                                <a:solidFill>
                                  <a:schemeClr val="tx1"/>
                                </a:solidFill>
                                <a:latin typeface="Cambria Math" panose="02040503050406030204" pitchFamily="18" charset="0"/>
                                <a:ea typeface="Cambria Math" panose="02040503050406030204" pitchFamily="18" charset="0"/>
                              </a:rPr>
                              <m:t>𝐿</m:t>
                            </m:r>
                          </m:e>
                          <m:sub>
                            <m:r>
                              <a:rPr lang="en-US" altLang="zh-CN" sz="2400" i="1">
                                <a:solidFill>
                                  <a:schemeClr val="tx1"/>
                                </a:solidFill>
                                <a:latin typeface="Cambria Math" panose="02040503050406030204" pitchFamily="18" charset="0"/>
                                <a:ea typeface="Cambria Math" panose="02040503050406030204" pitchFamily="18" charset="0"/>
                              </a:rPr>
                              <m:t>𝑖</m:t>
                            </m:r>
                          </m:sub>
                        </m:sSub>
                        <m:r>
                          <m:rPr>
                            <m:brk m:alnAt="7"/>
                          </m:rPr>
                          <a:rPr lang="en-US" altLang="zh-CN" sz="2400" i="1">
                            <a:solidFill>
                              <a:schemeClr val="tx1"/>
                            </a:solidFill>
                            <a:latin typeface="Cambria Math" panose="02040503050406030204" pitchFamily="18" charset="0"/>
                            <a:ea typeface="Cambria Math" panose="02040503050406030204" pitchFamily="18" charset="0"/>
                          </a:rPr>
                          <m:t>∩</m:t>
                        </m:r>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 </m:t>
                            </m:r>
                            <m:r>
                              <a:rPr lang="en-US" altLang="zh-CN" sz="2400" i="1">
                                <a:solidFill>
                                  <a:schemeClr val="tx1"/>
                                </a:solidFill>
                                <a:latin typeface="Cambria Math" panose="02040503050406030204" pitchFamily="18" charset="0"/>
                                <a:ea typeface="Cambria Math" panose="02040503050406030204" pitchFamily="18" charset="0"/>
                              </a:rPr>
                              <m:t>𝐿</m:t>
                            </m:r>
                          </m:e>
                          <m:sub>
                            <m:r>
                              <a:rPr lang="en-US" altLang="zh-CN" sz="2400" i="1">
                                <a:solidFill>
                                  <a:schemeClr val="tx1"/>
                                </a:solidFill>
                                <a:latin typeface="Cambria Math" panose="02040503050406030204" pitchFamily="18" charset="0"/>
                                <a:ea typeface="Cambria Math" panose="02040503050406030204" pitchFamily="18" charset="0"/>
                              </a:rPr>
                              <m:t>𝑗</m:t>
                            </m:r>
                          </m:sub>
                        </m:sSub>
                        <m:r>
                          <a:rPr lang="en-US" altLang="zh-CN" sz="2400" i="1">
                            <a:solidFill>
                              <a:schemeClr val="tx1"/>
                            </a:solidFill>
                            <a:latin typeface="Cambria Math" panose="02040503050406030204" pitchFamily="18" charset="0"/>
                            <a:ea typeface="Cambria Math" panose="02040503050406030204" pitchFamily="18" charset="0"/>
                          </a:rPr>
                          <m:t>≠∅</m:t>
                        </m:r>
                      </m:sub>
                      <m:sup/>
                      <m:e>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1(</m:t>
                            </m:r>
                            <m:d>
                              <m:dPr>
                                <m:begChr m:val="|"/>
                                <m:endChr m:val="|"/>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 </m:t>
                                    </m:r>
                                    <m:r>
                                      <a:rPr lang="en-US" altLang="zh-CN" sz="2400" i="1">
                                        <a:solidFill>
                                          <a:schemeClr val="tx1"/>
                                        </a:solidFill>
                                        <a:latin typeface="Cambria Math" panose="02040503050406030204" pitchFamily="18" charset="0"/>
                                        <a:ea typeface="Cambria Math" panose="02040503050406030204" pitchFamily="18" charset="0"/>
                                      </a:rPr>
                                      <m:t>𝐿</m:t>
                                    </m:r>
                                  </m:e>
                                  <m:sub>
                                    <m:r>
                                      <a:rPr lang="en-US" altLang="zh-CN" sz="2400" i="1">
                                        <a:solidFill>
                                          <a:schemeClr val="tx1"/>
                                        </a:solidFill>
                                        <a:latin typeface="Cambria Math" panose="02040503050406030204" pitchFamily="18" charset="0"/>
                                        <a:ea typeface="Cambria Math" panose="02040503050406030204" pitchFamily="18" charset="0"/>
                                      </a:rPr>
                                      <m:t>𝑖</m:t>
                                    </m:r>
                                  </m:sub>
                                </m:sSub>
                              </m:e>
                            </m:d>
                            <m:r>
                              <a:rPr lang="en-US" altLang="zh-CN" sz="2400" i="1">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ea typeface="Cambria Math" panose="02040503050406030204" pitchFamily="18" charset="0"/>
                                      </a:rPr>
                                    </m:ctrlPr>
                                  </m:sSubPr>
                                  <m:e>
                                    <m:r>
                                      <a:rPr lang="en-US" altLang="zh-CN" sz="2400" i="1">
                                        <a:solidFill>
                                          <a:schemeClr val="tx1"/>
                                        </a:solidFill>
                                        <a:latin typeface="Cambria Math" panose="02040503050406030204" pitchFamily="18" charset="0"/>
                                        <a:ea typeface="Cambria Math" panose="02040503050406030204" pitchFamily="18" charset="0"/>
                                      </a:rPr>
                                      <m:t> </m:t>
                                    </m:r>
                                    <m:r>
                                      <a:rPr lang="en-US" altLang="zh-CN" sz="2400" i="1">
                                        <a:solidFill>
                                          <a:schemeClr val="tx1"/>
                                        </a:solidFill>
                                        <a:latin typeface="Cambria Math" panose="02040503050406030204" pitchFamily="18" charset="0"/>
                                        <a:ea typeface="Cambria Math" panose="02040503050406030204" pitchFamily="18" charset="0"/>
                                      </a:rPr>
                                      <m:t>𝐿</m:t>
                                    </m:r>
                                  </m:e>
                                  <m:sub>
                                    <m:r>
                                      <a:rPr lang="en-US" altLang="zh-CN" sz="2400" i="1">
                                        <a:solidFill>
                                          <a:schemeClr val="tx1"/>
                                        </a:solidFill>
                                        <a:latin typeface="Cambria Math" panose="02040503050406030204" pitchFamily="18" charset="0"/>
                                        <a:ea typeface="Cambria Math" panose="02040503050406030204" pitchFamily="18" charset="0"/>
                                      </a:rPr>
                                      <m:t>𝑗</m:t>
                                    </m:r>
                                  </m:sub>
                                </m:sSub>
                              </m:e>
                            </m:d>
                            <m:r>
                              <a:rPr lang="en-US" altLang="zh-CN" sz="2400" i="1">
                                <a:solidFill>
                                  <a:schemeClr val="tx1"/>
                                </a:solidFill>
                                <a:latin typeface="Cambria Math" panose="02040503050406030204" pitchFamily="18" charset="0"/>
                              </a:rPr>
                              <m:t>)</m:t>
                            </m:r>
                          </m:e>
                          <m:sup>
                            <m:r>
                              <a:rPr lang="en-US" altLang="zh-CN" sz="2400" i="1">
                                <a:solidFill>
                                  <a:schemeClr val="tx1"/>
                                </a:solidFill>
                                <a:latin typeface="Cambria Math" panose="02040503050406030204" pitchFamily="18" charset="0"/>
                              </a:rPr>
                              <m:t>2</m:t>
                            </m:r>
                          </m:sup>
                        </m:sSup>
                      </m:e>
                    </m:nary>
                  </m:oMath>
                </a14:m>
                <a:endParaRPr kumimoji="1" lang="en-US" altLang="zh-CN" sz="2400" dirty="0"/>
              </a:p>
            </p:txBody>
          </p:sp>
        </mc:Choice>
        <mc:Fallback xmlns="">
          <p:sp>
            <p:nvSpPr>
              <p:cNvPr id="8" name="内容占位符 1">
                <a:extLst>
                  <a:ext uri="{FF2B5EF4-FFF2-40B4-BE49-F238E27FC236}">
                    <a16:creationId xmlns:a16="http://schemas.microsoft.com/office/drawing/2014/main" id="{A390E740-E33F-1387-851C-05C623F94BD3}"/>
                  </a:ext>
                </a:extLst>
              </p:cNvPr>
              <p:cNvSpPr txBox="1">
                <a:spLocks noRot="1" noChangeAspect="1" noMove="1" noResize="1" noEditPoints="1" noAdjustHandles="1" noChangeArrowheads="1" noChangeShapeType="1" noTextEdit="1"/>
              </p:cNvSpPr>
              <p:nvPr/>
            </p:nvSpPr>
            <p:spPr>
              <a:xfrm>
                <a:off x="1086855" y="3583909"/>
                <a:ext cx="9567860" cy="626961"/>
              </a:xfrm>
              <a:prstGeom prst="rect">
                <a:avLst/>
              </a:prstGeom>
              <a:blipFill>
                <a:blip r:embed="rId11"/>
                <a:stretch>
                  <a:fillRect l="-955" t="-3883" b="-971"/>
                </a:stretch>
              </a:blipFill>
              <a:ln w="19050">
                <a:noFill/>
              </a:ln>
            </p:spPr>
            <p:txBody>
              <a:bodyPr/>
              <a:lstStyle/>
              <a:p>
                <a:r>
                  <a:rPr lang="zh-CN" altLang="en-US">
                    <a:noFill/>
                  </a:rPr>
                  <a:t> </a:t>
                </a:r>
              </a:p>
            </p:txBody>
          </p:sp>
        </mc:Fallback>
      </mc:AlternateContent>
    </p:spTree>
    <p:extLst>
      <p:ext uri="{BB962C8B-B14F-4D97-AF65-F5344CB8AC3E}">
        <p14:creationId xmlns:p14="http://schemas.microsoft.com/office/powerpoint/2010/main" val="5973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sz="4400" kern="0" dirty="0">
                <a:latin typeface="Arial" panose="020B0604020202020204" pitchFamily="34" charset="0"/>
                <a:ea typeface="ＭＳ Ｐゴシック"/>
                <a:cs typeface="Arial" panose="020B0604020202020204" pitchFamily="34" charset="0"/>
              </a:rPr>
              <a:t>2. </a:t>
            </a:r>
            <a:r>
              <a:rPr lang="en-US" altLang="zh-CN" kern="0" dirty="0">
                <a:latin typeface="Arial" panose="020B0604020202020204" pitchFamily="34" charset="0"/>
                <a:ea typeface="ＭＳ Ｐゴシック"/>
                <a:cs typeface="Arial" panose="020B0604020202020204" pitchFamily="34" charset="0"/>
              </a:rPr>
              <a:t>Estimating</a:t>
            </a:r>
            <a:r>
              <a:rPr lang="en-US" altLang="zh-CN" sz="4400" kern="0" dirty="0">
                <a:latin typeface="Arial" panose="020B0604020202020204" pitchFamily="34" charset="0"/>
                <a:ea typeface="ＭＳ Ｐゴシック"/>
                <a:cs typeface="Arial" panose="020B0604020202020204" pitchFamily="34" charset="0"/>
              </a:rPr>
              <a:t> the layer parameters</a:t>
            </a:r>
            <a:endParaRPr lang="zh-CN" altLang="en-US" dirty="0">
              <a:latin typeface="Arial" panose="020B0604020202020204" pitchFamily="34" charset="0"/>
              <a:cs typeface="Arial" panose="020B0604020202020204" pitchFamily="34" charset="0"/>
            </a:endParaRPr>
          </a:p>
        </p:txBody>
      </p:sp>
      <p:sp>
        <p:nvSpPr>
          <p:cNvPr id="6" name="内容占位符 2">
            <a:extLst>
              <a:ext uri="{FF2B5EF4-FFF2-40B4-BE49-F238E27FC236}">
                <a16:creationId xmlns:a16="http://schemas.microsoft.com/office/drawing/2014/main" id="{8840DD34-E83B-4570-BFE1-97AF7B3E865D}"/>
              </a:ext>
            </a:extLst>
          </p:cNvPr>
          <p:cNvSpPr>
            <a:spLocks noGrp="1"/>
          </p:cNvSpPr>
          <p:nvPr>
            <p:ph idx="1"/>
          </p:nvPr>
        </p:nvSpPr>
        <p:spPr>
          <a:xfrm>
            <a:off x="838200" y="1825625"/>
            <a:ext cx="10915650" cy="917764"/>
          </a:xfrm>
        </p:spPr>
        <p:txBody>
          <a:bodyPr>
            <a:normAutofit/>
          </a:bodyPr>
          <a:lstStyle/>
          <a:p>
            <a:pPr algn="just"/>
            <a:r>
              <a:rPr lang="en-US" altLang="zh-CN" kern="0" dirty="0">
                <a:latin typeface="Arial" panose="020B0604020202020204" pitchFamily="34" charset="0"/>
                <a:ea typeface="ＭＳ Ｐゴシック"/>
                <a:cs typeface="Arial" panose="020B0604020202020204" pitchFamily="34" charset="0"/>
              </a:rPr>
              <a:t>Energy function</a:t>
            </a:r>
          </a:p>
          <a:p>
            <a:pPr marL="0" indent="0" algn="just">
              <a:buNone/>
            </a:pPr>
            <a:endParaRPr lang="en-US" altLang="zh-CN" kern="0" dirty="0">
              <a:latin typeface="Arial" panose="020B0604020202020204" pitchFamily="34" charset="0"/>
              <a:ea typeface="ＭＳ Ｐゴシック"/>
              <a:cs typeface="Arial" panose="020B0604020202020204" pitchFamily="34" charset="0"/>
            </a:endParaRPr>
          </a:p>
        </p:txBody>
      </p:sp>
      <p:grpSp>
        <p:nvGrpSpPr>
          <p:cNvPr id="2" name="组合 1">
            <a:extLst>
              <a:ext uri="{FF2B5EF4-FFF2-40B4-BE49-F238E27FC236}">
                <a16:creationId xmlns:a16="http://schemas.microsoft.com/office/drawing/2014/main" id="{9049F885-1D68-6D04-85B9-1CFAB3FCE826}"/>
              </a:ext>
            </a:extLst>
          </p:cNvPr>
          <p:cNvGrpSpPr/>
          <p:nvPr/>
        </p:nvGrpSpPr>
        <p:grpSpPr>
          <a:xfrm>
            <a:off x="7540758" y="3435982"/>
            <a:ext cx="4171207" cy="1504379"/>
            <a:chOff x="6894775" y="2864790"/>
            <a:chExt cx="5197079" cy="1874368"/>
          </a:xfrm>
        </p:grpSpPr>
        <p:sp>
          <p:nvSpPr>
            <p:cNvPr id="3" name="矩形 2">
              <a:extLst>
                <a:ext uri="{FF2B5EF4-FFF2-40B4-BE49-F238E27FC236}">
                  <a16:creationId xmlns:a16="http://schemas.microsoft.com/office/drawing/2014/main" id="{7316964F-9C17-994F-B7B5-17628C1A871A}"/>
                </a:ext>
              </a:extLst>
            </p:cNvPr>
            <p:cNvSpPr/>
            <p:nvPr/>
          </p:nvSpPr>
          <p:spPr>
            <a:xfrm>
              <a:off x="10386318" y="2864790"/>
              <a:ext cx="1705536" cy="186539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5" name="矩形 4">
              <a:extLst>
                <a:ext uri="{FF2B5EF4-FFF2-40B4-BE49-F238E27FC236}">
                  <a16:creationId xmlns:a16="http://schemas.microsoft.com/office/drawing/2014/main" id="{37E3F384-1CD0-437A-E1F0-D22EF6C6ABAC}"/>
                </a:ext>
              </a:extLst>
            </p:cNvPr>
            <p:cNvSpPr/>
            <p:nvPr/>
          </p:nvSpPr>
          <p:spPr>
            <a:xfrm>
              <a:off x="8652566" y="2873766"/>
              <a:ext cx="1705536" cy="186539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7" name="矩形 6">
              <a:extLst>
                <a:ext uri="{FF2B5EF4-FFF2-40B4-BE49-F238E27FC236}">
                  <a16:creationId xmlns:a16="http://schemas.microsoft.com/office/drawing/2014/main" id="{075FF68A-52DA-6FB1-8483-32F6B19E2E57}"/>
                </a:ext>
              </a:extLst>
            </p:cNvPr>
            <p:cNvSpPr/>
            <p:nvPr/>
          </p:nvSpPr>
          <p:spPr>
            <a:xfrm>
              <a:off x="6894775" y="2873766"/>
              <a:ext cx="1705536" cy="1865392"/>
            </a:xfrm>
            <a:prstGeom prst="rect">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9" name="等腰三角形 94">
              <a:extLst>
                <a:ext uri="{FF2B5EF4-FFF2-40B4-BE49-F238E27FC236}">
                  <a16:creationId xmlns:a16="http://schemas.microsoft.com/office/drawing/2014/main" id="{C35963CA-1B74-A085-1FE3-25FC52F93881}"/>
                </a:ext>
              </a:extLst>
            </p:cNvPr>
            <p:cNvSpPr/>
            <p:nvPr/>
          </p:nvSpPr>
          <p:spPr>
            <a:xfrm rot="9287202">
              <a:off x="9871039" y="3535792"/>
              <a:ext cx="575779" cy="751362"/>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椭圆 10">
              <a:extLst>
                <a:ext uri="{FF2B5EF4-FFF2-40B4-BE49-F238E27FC236}">
                  <a16:creationId xmlns:a16="http://schemas.microsoft.com/office/drawing/2014/main" id="{A724B44C-CC6B-687B-27F8-349EFBF13953}"/>
                </a:ext>
              </a:extLst>
            </p:cNvPr>
            <p:cNvSpPr/>
            <p:nvPr/>
          </p:nvSpPr>
          <p:spPr>
            <a:xfrm>
              <a:off x="8861416" y="2958692"/>
              <a:ext cx="1059182" cy="110740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12" name="矩形 11">
              <a:extLst>
                <a:ext uri="{FF2B5EF4-FFF2-40B4-BE49-F238E27FC236}">
                  <a16:creationId xmlns:a16="http://schemas.microsoft.com/office/drawing/2014/main" id="{F1D46363-10A4-272B-A770-DE99BBBA9031}"/>
                </a:ext>
              </a:extLst>
            </p:cNvPr>
            <p:cNvSpPr/>
            <p:nvPr/>
          </p:nvSpPr>
          <p:spPr>
            <a:xfrm>
              <a:off x="11090428" y="3081338"/>
              <a:ext cx="456556" cy="517005"/>
            </a:xfrm>
            <a:prstGeom prst="rect">
              <a:avLst/>
            </a:prstGeom>
            <a:solidFill>
              <a:srgbClr val="88A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13" name="椭圆 12">
              <a:extLst>
                <a:ext uri="{FF2B5EF4-FFF2-40B4-BE49-F238E27FC236}">
                  <a16:creationId xmlns:a16="http://schemas.microsoft.com/office/drawing/2014/main" id="{1B47BEE7-4C9B-D0E8-5987-85FEFF9A0D3E}"/>
                </a:ext>
              </a:extLst>
            </p:cNvPr>
            <p:cNvSpPr/>
            <p:nvPr/>
          </p:nvSpPr>
          <p:spPr>
            <a:xfrm>
              <a:off x="10582061" y="3617158"/>
              <a:ext cx="933065" cy="933065"/>
            </a:xfrm>
            <a:prstGeom prst="ellipse">
              <a:avLst/>
            </a:prstGeom>
            <a:solidFill>
              <a:srgbClr val="A9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84C42080-C049-DB0E-1B9E-245739C6C302}"/>
              </a:ext>
            </a:extLst>
          </p:cNvPr>
          <p:cNvGrpSpPr/>
          <p:nvPr/>
        </p:nvGrpSpPr>
        <p:grpSpPr>
          <a:xfrm>
            <a:off x="2729632" y="3435982"/>
            <a:ext cx="4209307" cy="1502670"/>
            <a:chOff x="6894775" y="2873766"/>
            <a:chExt cx="5244548" cy="1872239"/>
          </a:xfrm>
        </p:grpSpPr>
        <p:sp>
          <p:nvSpPr>
            <p:cNvPr id="15" name="矩形 14">
              <a:extLst>
                <a:ext uri="{FF2B5EF4-FFF2-40B4-BE49-F238E27FC236}">
                  <a16:creationId xmlns:a16="http://schemas.microsoft.com/office/drawing/2014/main" id="{810F7A17-6FD4-766E-E63A-25365A193912}"/>
                </a:ext>
              </a:extLst>
            </p:cNvPr>
            <p:cNvSpPr/>
            <p:nvPr/>
          </p:nvSpPr>
          <p:spPr>
            <a:xfrm>
              <a:off x="10433788" y="2880612"/>
              <a:ext cx="1705535" cy="1865393"/>
            </a:xfrm>
            <a:prstGeom prst="rect">
              <a:avLst/>
            </a:prstGeom>
            <a:solidFill>
              <a:srgbClr val="000000">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16" name="矩形 15">
              <a:extLst>
                <a:ext uri="{FF2B5EF4-FFF2-40B4-BE49-F238E27FC236}">
                  <a16:creationId xmlns:a16="http://schemas.microsoft.com/office/drawing/2014/main" id="{D337BB7D-D37D-A35E-788B-4D3C5F431BC5}"/>
                </a:ext>
              </a:extLst>
            </p:cNvPr>
            <p:cNvSpPr/>
            <p:nvPr/>
          </p:nvSpPr>
          <p:spPr>
            <a:xfrm>
              <a:off x="8652566" y="2873766"/>
              <a:ext cx="1705536" cy="1865392"/>
            </a:xfrm>
            <a:prstGeom prst="rect">
              <a:avLst/>
            </a:prstGeom>
            <a:solidFill>
              <a:srgbClr val="000000">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17" name="矩形 16">
              <a:extLst>
                <a:ext uri="{FF2B5EF4-FFF2-40B4-BE49-F238E27FC236}">
                  <a16:creationId xmlns:a16="http://schemas.microsoft.com/office/drawing/2014/main" id="{B5C3A41B-0E1D-4401-384D-F8133444B5A6}"/>
                </a:ext>
              </a:extLst>
            </p:cNvPr>
            <p:cNvSpPr/>
            <p:nvPr/>
          </p:nvSpPr>
          <p:spPr>
            <a:xfrm>
              <a:off x="6894775" y="2873766"/>
              <a:ext cx="1705536" cy="186539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18" name="任意多边形: 形状 17">
              <a:extLst>
                <a:ext uri="{FF2B5EF4-FFF2-40B4-BE49-F238E27FC236}">
                  <a16:creationId xmlns:a16="http://schemas.microsoft.com/office/drawing/2014/main" id="{D19D3E05-34B8-B3B8-D4AB-3E5145B1C485}"/>
                </a:ext>
              </a:extLst>
            </p:cNvPr>
            <p:cNvSpPr/>
            <p:nvPr/>
          </p:nvSpPr>
          <p:spPr>
            <a:xfrm>
              <a:off x="10591829" y="3766787"/>
              <a:ext cx="933065" cy="783436"/>
            </a:xfrm>
            <a:custGeom>
              <a:avLst/>
              <a:gdLst>
                <a:gd name="connsiteX0" fmla="*/ 181923 w 1347930"/>
                <a:gd name="connsiteY0" fmla="*/ 0 h 1131772"/>
                <a:gd name="connsiteX1" fmla="*/ 253671 w 1347930"/>
                <a:gd name="connsiteY1" fmla="*/ 90918 h 1131772"/>
                <a:gd name="connsiteX2" fmla="*/ 794651 w 1347930"/>
                <a:gd name="connsiteY2" fmla="*/ 325200 h 1131772"/>
                <a:gd name="connsiteX3" fmla="*/ 1222404 w 1347930"/>
                <a:gd name="connsiteY3" fmla="*/ 188592 h 1131772"/>
                <a:gd name="connsiteX4" fmla="*/ 1269283 w 1347930"/>
                <a:gd name="connsiteY4" fmla="*/ 148152 h 1131772"/>
                <a:gd name="connsiteX5" fmla="*/ 1294967 w 1347930"/>
                <a:gd name="connsiteY5" fmla="*/ 195469 h 1131772"/>
                <a:gd name="connsiteX6" fmla="*/ 1347930 w 1347930"/>
                <a:gd name="connsiteY6" fmla="*/ 457807 h 1131772"/>
                <a:gd name="connsiteX7" fmla="*/ 673965 w 1347930"/>
                <a:gd name="connsiteY7" fmla="*/ 1131772 h 1131772"/>
                <a:gd name="connsiteX8" fmla="*/ 0 w 1347930"/>
                <a:gd name="connsiteY8" fmla="*/ 457807 h 1131772"/>
                <a:gd name="connsiteX9" fmla="*/ 115103 w 1347930"/>
                <a:gd name="connsiteY9" fmla="*/ 80987 h 113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7930" h="1131772">
                  <a:moveTo>
                    <a:pt x="181923" y="0"/>
                  </a:moveTo>
                  <a:lnTo>
                    <a:pt x="253671" y="90918"/>
                  </a:lnTo>
                  <a:cubicBezTo>
                    <a:pt x="392120" y="235670"/>
                    <a:pt x="583385" y="325200"/>
                    <a:pt x="794651" y="325200"/>
                  </a:cubicBezTo>
                  <a:cubicBezTo>
                    <a:pt x="953100" y="325200"/>
                    <a:pt x="1100300" y="274839"/>
                    <a:pt x="1222404" y="188592"/>
                  </a:cubicBezTo>
                  <a:lnTo>
                    <a:pt x="1269283" y="148152"/>
                  </a:lnTo>
                  <a:lnTo>
                    <a:pt x="1294967" y="195469"/>
                  </a:lnTo>
                  <a:cubicBezTo>
                    <a:pt x="1329071" y="276102"/>
                    <a:pt x="1347930" y="364752"/>
                    <a:pt x="1347930" y="457807"/>
                  </a:cubicBezTo>
                  <a:cubicBezTo>
                    <a:pt x="1347930" y="830028"/>
                    <a:pt x="1046186" y="1131772"/>
                    <a:pt x="673965" y="1131772"/>
                  </a:cubicBezTo>
                  <a:cubicBezTo>
                    <a:pt x="301744" y="1131772"/>
                    <a:pt x="0" y="830028"/>
                    <a:pt x="0" y="457807"/>
                  </a:cubicBezTo>
                  <a:cubicBezTo>
                    <a:pt x="0" y="318224"/>
                    <a:pt x="42433" y="188552"/>
                    <a:pt x="115103" y="809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等腰三角形 94">
              <a:extLst>
                <a:ext uri="{FF2B5EF4-FFF2-40B4-BE49-F238E27FC236}">
                  <a16:creationId xmlns:a16="http://schemas.microsoft.com/office/drawing/2014/main" id="{84995D6B-CCE6-B431-01B6-966FB4A4B866}"/>
                </a:ext>
              </a:extLst>
            </p:cNvPr>
            <p:cNvSpPr/>
            <p:nvPr/>
          </p:nvSpPr>
          <p:spPr>
            <a:xfrm rot="9287202">
              <a:off x="9871039" y="3535792"/>
              <a:ext cx="575779" cy="751362"/>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椭圆 19">
              <a:extLst>
                <a:ext uri="{FF2B5EF4-FFF2-40B4-BE49-F238E27FC236}">
                  <a16:creationId xmlns:a16="http://schemas.microsoft.com/office/drawing/2014/main" id="{AA1FCF95-08CF-E8AB-7981-5DCAD30CA558}"/>
                </a:ext>
              </a:extLst>
            </p:cNvPr>
            <p:cNvSpPr/>
            <p:nvPr/>
          </p:nvSpPr>
          <p:spPr>
            <a:xfrm>
              <a:off x="8861416" y="2958692"/>
              <a:ext cx="1059182" cy="1107401"/>
            </a:xfrm>
            <a:prstGeom prst="ellipse">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1" name="任意多边形: 形状 20">
              <a:extLst>
                <a:ext uri="{FF2B5EF4-FFF2-40B4-BE49-F238E27FC236}">
                  <a16:creationId xmlns:a16="http://schemas.microsoft.com/office/drawing/2014/main" id="{BCBAD63F-D19A-E5AF-4AE3-42FAFD0763F4}"/>
                </a:ext>
              </a:extLst>
            </p:cNvPr>
            <p:cNvSpPr/>
            <p:nvPr/>
          </p:nvSpPr>
          <p:spPr>
            <a:xfrm>
              <a:off x="10717273" y="3621204"/>
              <a:ext cx="752692" cy="374739"/>
            </a:xfrm>
            <a:custGeom>
              <a:avLst/>
              <a:gdLst>
                <a:gd name="connsiteX0" fmla="*/ 492042 w 1087360"/>
                <a:gd name="connsiteY0" fmla="*/ 0 h 541358"/>
                <a:gd name="connsiteX1" fmla="*/ 1050904 w 1087360"/>
                <a:gd name="connsiteY1" fmla="*/ 297145 h 541358"/>
                <a:gd name="connsiteX2" fmla="*/ 1087360 w 1087360"/>
                <a:gd name="connsiteY2" fmla="*/ 364310 h 541358"/>
                <a:gd name="connsiteX3" fmla="*/ 1040481 w 1087360"/>
                <a:gd name="connsiteY3" fmla="*/ 404749 h 541358"/>
                <a:gd name="connsiteX4" fmla="*/ 612728 w 1087360"/>
                <a:gd name="connsiteY4" fmla="*/ 541358 h 541358"/>
                <a:gd name="connsiteX5" fmla="*/ 71748 w 1087360"/>
                <a:gd name="connsiteY5" fmla="*/ 307076 h 541358"/>
                <a:gd name="connsiteX6" fmla="*/ 0 w 1087360"/>
                <a:gd name="connsiteY6" fmla="*/ 216158 h 541358"/>
                <a:gd name="connsiteX7" fmla="*/ 15477 w 1087360"/>
                <a:gd name="connsiteY7" fmla="*/ 197400 h 541358"/>
                <a:gd name="connsiteX8" fmla="*/ 492042 w 1087360"/>
                <a:gd name="connsiteY8" fmla="*/ 0 h 54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7360" h="541358">
                  <a:moveTo>
                    <a:pt x="492042" y="0"/>
                  </a:moveTo>
                  <a:cubicBezTo>
                    <a:pt x="724680" y="0"/>
                    <a:pt x="929788" y="117869"/>
                    <a:pt x="1050904" y="297145"/>
                  </a:cubicBezTo>
                  <a:lnTo>
                    <a:pt x="1087360" y="364310"/>
                  </a:lnTo>
                  <a:lnTo>
                    <a:pt x="1040481" y="404749"/>
                  </a:lnTo>
                  <a:cubicBezTo>
                    <a:pt x="918377" y="490997"/>
                    <a:pt x="771177" y="541358"/>
                    <a:pt x="612728" y="541358"/>
                  </a:cubicBezTo>
                  <a:cubicBezTo>
                    <a:pt x="401462" y="541358"/>
                    <a:pt x="210197" y="451827"/>
                    <a:pt x="71748" y="307076"/>
                  </a:cubicBezTo>
                  <a:lnTo>
                    <a:pt x="0" y="216158"/>
                  </a:lnTo>
                  <a:lnTo>
                    <a:pt x="15477" y="197400"/>
                  </a:lnTo>
                  <a:cubicBezTo>
                    <a:pt x="137440" y="75436"/>
                    <a:pt x="305932" y="0"/>
                    <a:pt x="492042" y="0"/>
                  </a:cubicBezTo>
                  <a:close/>
                </a:path>
              </a:pathLst>
            </a:cu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zh-CN" altLang="en-US" sz="2000" i="1" dirty="0">
                <a:latin typeface="Cambria Math" panose="02040503050406030204" pitchFamily="18" charset="0"/>
              </a:endParaRPr>
            </a:p>
          </p:txBody>
        </p:sp>
        <p:sp>
          <p:nvSpPr>
            <p:cNvPr id="22" name="矩形 21">
              <a:extLst>
                <a:ext uri="{FF2B5EF4-FFF2-40B4-BE49-F238E27FC236}">
                  <a16:creationId xmlns:a16="http://schemas.microsoft.com/office/drawing/2014/main" id="{D2433E61-3463-5B44-C615-5BEA35A873EE}"/>
                </a:ext>
              </a:extLst>
            </p:cNvPr>
            <p:cNvSpPr/>
            <p:nvPr/>
          </p:nvSpPr>
          <p:spPr>
            <a:xfrm>
              <a:off x="11090428" y="3081338"/>
              <a:ext cx="456556" cy="51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23" name="椭圆 22">
              <a:extLst>
                <a:ext uri="{FF2B5EF4-FFF2-40B4-BE49-F238E27FC236}">
                  <a16:creationId xmlns:a16="http://schemas.microsoft.com/office/drawing/2014/main" id="{25BAA542-40AB-51D3-4212-731C4D442994}"/>
                </a:ext>
              </a:extLst>
            </p:cNvPr>
            <p:cNvSpPr/>
            <p:nvPr/>
          </p:nvSpPr>
          <p:spPr>
            <a:xfrm>
              <a:off x="10582061" y="3617158"/>
              <a:ext cx="933065" cy="93306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F8697957-75E9-AD00-1401-10561696B98D}"/>
              </a:ext>
            </a:extLst>
          </p:cNvPr>
          <p:cNvGrpSpPr/>
          <p:nvPr/>
        </p:nvGrpSpPr>
        <p:grpSpPr>
          <a:xfrm>
            <a:off x="1169019" y="3426249"/>
            <a:ext cx="1576215" cy="1489971"/>
            <a:chOff x="34681" y="536087"/>
            <a:chExt cx="2698950" cy="2551276"/>
          </a:xfrm>
        </p:grpSpPr>
        <p:sp>
          <p:nvSpPr>
            <p:cNvPr id="25" name="矩形 24">
              <a:extLst>
                <a:ext uri="{FF2B5EF4-FFF2-40B4-BE49-F238E27FC236}">
                  <a16:creationId xmlns:a16="http://schemas.microsoft.com/office/drawing/2014/main" id="{980E8568-B9F3-7367-33BA-ABF74B2E85A1}"/>
                </a:ext>
              </a:extLst>
            </p:cNvPr>
            <p:cNvSpPr/>
            <p:nvPr/>
          </p:nvSpPr>
          <p:spPr>
            <a:xfrm>
              <a:off x="34681" y="536087"/>
              <a:ext cx="2463862" cy="2551276"/>
            </a:xfrm>
            <a:prstGeom prst="rect">
              <a:avLst/>
            </a:prstGeom>
            <a:solidFill>
              <a:srgbClr val="FFF2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6" name="椭圆 25">
              <a:extLst>
                <a:ext uri="{FF2B5EF4-FFF2-40B4-BE49-F238E27FC236}">
                  <a16:creationId xmlns:a16="http://schemas.microsoft.com/office/drawing/2014/main" id="{88857619-7216-5EFF-6A8D-ACEC4D4C2580}"/>
                </a:ext>
              </a:extLst>
            </p:cNvPr>
            <p:cNvSpPr/>
            <p:nvPr/>
          </p:nvSpPr>
          <p:spPr>
            <a:xfrm>
              <a:off x="284412" y="640511"/>
              <a:ext cx="1530123" cy="1599781"/>
            </a:xfrm>
            <a:prstGeom prst="ellipse">
              <a:avLst/>
            </a:prstGeom>
            <a:solidFill>
              <a:srgbClr val="E2A66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000" i="1" dirty="0">
                <a:latin typeface="Cambria Math" panose="02040503050406030204" pitchFamily="18" charset="0"/>
              </a:endParaRPr>
            </a:p>
          </p:txBody>
        </p:sp>
        <p:sp>
          <p:nvSpPr>
            <p:cNvPr id="27" name="矩形 26">
              <a:extLst>
                <a:ext uri="{FF2B5EF4-FFF2-40B4-BE49-F238E27FC236}">
                  <a16:creationId xmlns:a16="http://schemas.microsoft.com/office/drawing/2014/main" id="{2F319417-7B65-4DE9-7244-31F8B8374CF4}"/>
                </a:ext>
              </a:extLst>
            </p:cNvPr>
            <p:cNvSpPr/>
            <p:nvPr/>
          </p:nvSpPr>
          <p:spPr>
            <a:xfrm>
              <a:off x="950721" y="888790"/>
              <a:ext cx="626839" cy="74687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latin typeface="Cambria Math" panose="02040503050406030204" pitchFamily="18" charset="0"/>
              </a:endParaRPr>
            </a:p>
          </p:txBody>
        </p:sp>
        <p:sp>
          <p:nvSpPr>
            <p:cNvPr id="28" name="等腰三角形 94">
              <a:extLst>
                <a:ext uri="{FF2B5EF4-FFF2-40B4-BE49-F238E27FC236}">
                  <a16:creationId xmlns:a16="http://schemas.microsoft.com/office/drawing/2014/main" id="{67D1A10A-9139-B2F2-879E-8DCB15ADD919}"/>
                </a:ext>
              </a:extLst>
            </p:cNvPr>
            <p:cNvSpPr/>
            <p:nvPr/>
          </p:nvSpPr>
          <p:spPr>
            <a:xfrm rot="9287202">
              <a:off x="1768041" y="1387795"/>
              <a:ext cx="965590" cy="1260046"/>
            </a:xfrm>
            <a:custGeom>
              <a:avLst/>
              <a:gdLst>
                <a:gd name="connsiteX0" fmla="*/ 0 w 1035704"/>
                <a:gd name="connsiteY0" fmla="*/ 1972017 h 1972017"/>
                <a:gd name="connsiteX1" fmla="*/ 563568 w 1035704"/>
                <a:gd name="connsiteY1" fmla="*/ 0 h 1972017"/>
                <a:gd name="connsiteX2" fmla="*/ 1035704 w 1035704"/>
                <a:gd name="connsiteY2" fmla="*/ 1972017 h 1972017"/>
                <a:gd name="connsiteX3" fmla="*/ 0 w 1035704"/>
                <a:gd name="connsiteY3" fmla="*/ 1972017 h 1972017"/>
                <a:gd name="connsiteX0" fmla="*/ 0 w 1035704"/>
                <a:gd name="connsiteY0" fmla="*/ 463257 h 463257"/>
                <a:gd name="connsiteX1" fmla="*/ 37788 w 1035704"/>
                <a:gd name="connsiteY1" fmla="*/ 0 h 463257"/>
                <a:gd name="connsiteX2" fmla="*/ 1035704 w 1035704"/>
                <a:gd name="connsiteY2" fmla="*/ 463257 h 463257"/>
                <a:gd name="connsiteX3" fmla="*/ 0 w 1035704"/>
                <a:gd name="connsiteY3" fmla="*/ 463257 h 463257"/>
                <a:gd name="connsiteX0" fmla="*/ 7932 w 1043636"/>
                <a:gd name="connsiteY0" fmla="*/ 470877 h 470877"/>
                <a:gd name="connsiteX1" fmla="*/ 0 w 1043636"/>
                <a:gd name="connsiteY1" fmla="*/ 0 h 470877"/>
                <a:gd name="connsiteX2" fmla="*/ 1043636 w 1043636"/>
                <a:gd name="connsiteY2" fmla="*/ 470877 h 470877"/>
                <a:gd name="connsiteX3" fmla="*/ 7932 w 1043636"/>
                <a:gd name="connsiteY3" fmla="*/ 470877 h 470877"/>
                <a:gd name="connsiteX0" fmla="*/ 7932 w 1202413"/>
                <a:gd name="connsiteY0" fmla="*/ 470877 h 470877"/>
                <a:gd name="connsiteX1" fmla="*/ 0 w 1202413"/>
                <a:gd name="connsiteY1" fmla="*/ 0 h 470877"/>
                <a:gd name="connsiteX2" fmla="*/ 1202413 w 1202413"/>
                <a:gd name="connsiteY2" fmla="*/ 436506 h 470877"/>
                <a:gd name="connsiteX3" fmla="*/ 7932 w 1202413"/>
                <a:gd name="connsiteY3" fmla="*/ 470877 h 470877"/>
                <a:gd name="connsiteX0" fmla="*/ 7932 w 2109856"/>
                <a:gd name="connsiteY0" fmla="*/ 470877 h 470877"/>
                <a:gd name="connsiteX1" fmla="*/ 0 w 2109856"/>
                <a:gd name="connsiteY1" fmla="*/ 0 h 470877"/>
                <a:gd name="connsiteX2" fmla="*/ 2109857 w 2109856"/>
                <a:gd name="connsiteY2" fmla="*/ 329937 h 470877"/>
                <a:gd name="connsiteX3" fmla="*/ 7932 w 2109856"/>
                <a:gd name="connsiteY3" fmla="*/ 470877 h 470877"/>
                <a:gd name="connsiteX0" fmla="*/ 0 w 2101925"/>
                <a:gd name="connsiteY0" fmla="*/ 636145 h 636145"/>
                <a:gd name="connsiteX1" fmla="*/ 812569 w 2101925"/>
                <a:gd name="connsiteY1" fmla="*/ 0 h 636145"/>
                <a:gd name="connsiteX2" fmla="*/ 2101925 w 2101925"/>
                <a:gd name="connsiteY2" fmla="*/ 495205 h 636145"/>
                <a:gd name="connsiteX3" fmla="*/ 0 w 2101925"/>
                <a:gd name="connsiteY3" fmla="*/ 636145 h 636145"/>
                <a:gd name="connsiteX0" fmla="*/ 0 w 2101925"/>
                <a:gd name="connsiteY0" fmla="*/ 427599 h 427599"/>
                <a:gd name="connsiteX1" fmla="*/ 908855 w 2101925"/>
                <a:gd name="connsiteY1" fmla="*/ 0 h 427599"/>
                <a:gd name="connsiteX2" fmla="*/ 2101925 w 2101925"/>
                <a:gd name="connsiteY2" fmla="*/ 286659 h 427599"/>
                <a:gd name="connsiteX3" fmla="*/ 0 w 2101925"/>
                <a:gd name="connsiteY3" fmla="*/ 427599 h 427599"/>
                <a:gd name="connsiteX0" fmla="*/ 0 w 1784731"/>
                <a:gd name="connsiteY0" fmla="*/ 427599 h 427599"/>
                <a:gd name="connsiteX1" fmla="*/ 908855 w 1784731"/>
                <a:gd name="connsiteY1" fmla="*/ 0 h 427599"/>
                <a:gd name="connsiteX2" fmla="*/ 1784731 w 1784731"/>
                <a:gd name="connsiteY2" fmla="*/ 304718 h 427599"/>
                <a:gd name="connsiteX3" fmla="*/ 0 w 1784731"/>
                <a:gd name="connsiteY3" fmla="*/ 427599 h 427599"/>
                <a:gd name="connsiteX0" fmla="*/ 0 w 1784731"/>
                <a:gd name="connsiteY0" fmla="*/ 350938 h 350938"/>
                <a:gd name="connsiteX1" fmla="*/ 973267 w 1784731"/>
                <a:gd name="connsiteY1" fmla="*/ 0 h 350938"/>
                <a:gd name="connsiteX2" fmla="*/ 1784731 w 1784731"/>
                <a:gd name="connsiteY2" fmla="*/ 228057 h 350938"/>
                <a:gd name="connsiteX3" fmla="*/ 0 w 1784731"/>
                <a:gd name="connsiteY3" fmla="*/ 350938 h 350938"/>
                <a:gd name="connsiteX0" fmla="*/ 0 w 1511523"/>
                <a:gd name="connsiteY0" fmla="*/ 350938 h 350938"/>
                <a:gd name="connsiteX1" fmla="*/ 973267 w 1511523"/>
                <a:gd name="connsiteY1" fmla="*/ 0 h 350938"/>
                <a:gd name="connsiteX2" fmla="*/ 1511523 w 1511523"/>
                <a:gd name="connsiteY2" fmla="*/ 249018 h 350938"/>
                <a:gd name="connsiteX3" fmla="*/ 0 w 1511523"/>
                <a:gd name="connsiteY3" fmla="*/ 350938 h 350938"/>
                <a:gd name="connsiteX0" fmla="*/ 0 w 1511523"/>
                <a:gd name="connsiteY0" fmla="*/ 420399 h 420399"/>
                <a:gd name="connsiteX1" fmla="*/ 536836 w 1511523"/>
                <a:gd name="connsiteY1" fmla="*/ 0 h 420399"/>
                <a:gd name="connsiteX2" fmla="*/ 1511523 w 1511523"/>
                <a:gd name="connsiteY2" fmla="*/ 318479 h 420399"/>
                <a:gd name="connsiteX3" fmla="*/ 0 w 1511523"/>
                <a:gd name="connsiteY3" fmla="*/ 420399 h 420399"/>
                <a:gd name="connsiteX0" fmla="*/ 0 w 1511523"/>
                <a:gd name="connsiteY0" fmla="*/ 434907 h 434907"/>
                <a:gd name="connsiteX1" fmla="*/ 578658 w 1511523"/>
                <a:gd name="connsiteY1" fmla="*/ 0 h 434907"/>
                <a:gd name="connsiteX2" fmla="*/ 1511523 w 1511523"/>
                <a:gd name="connsiteY2" fmla="*/ 332987 h 434907"/>
                <a:gd name="connsiteX3" fmla="*/ 0 w 1511523"/>
                <a:gd name="connsiteY3" fmla="*/ 434907 h 434907"/>
                <a:gd name="connsiteX0" fmla="*/ 0 w 1511523"/>
                <a:gd name="connsiteY0" fmla="*/ 509692 h 509692"/>
                <a:gd name="connsiteX1" fmla="*/ 686161 w 1511523"/>
                <a:gd name="connsiteY1" fmla="*/ 0 h 509692"/>
                <a:gd name="connsiteX2" fmla="*/ 1511523 w 1511523"/>
                <a:gd name="connsiteY2" fmla="*/ 407772 h 509692"/>
                <a:gd name="connsiteX3" fmla="*/ 0 w 1511523"/>
                <a:gd name="connsiteY3" fmla="*/ 509692 h 509692"/>
                <a:gd name="connsiteX0" fmla="*/ 0 w 1655265"/>
                <a:gd name="connsiteY0" fmla="*/ 509692 h 509692"/>
                <a:gd name="connsiteX1" fmla="*/ 686161 w 1655265"/>
                <a:gd name="connsiteY1" fmla="*/ 0 h 509692"/>
                <a:gd name="connsiteX2" fmla="*/ 1655265 w 1655265"/>
                <a:gd name="connsiteY2" fmla="*/ 341505 h 509692"/>
                <a:gd name="connsiteX3" fmla="*/ 0 w 1655265"/>
                <a:gd name="connsiteY3" fmla="*/ 509692 h 509692"/>
                <a:gd name="connsiteX0" fmla="*/ 0 w 1793354"/>
                <a:gd name="connsiteY0" fmla="*/ 498021 h 498021"/>
                <a:gd name="connsiteX1" fmla="*/ 824250 w 1793354"/>
                <a:gd name="connsiteY1" fmla="*/ 0 h 498021"/>
                <a:gd name="connsiteX2" fmla="*/ 1793354 w 1793354"/>
                <a:gd name="connsiteY2" fmla="*/ 341505 h 498021"/>
                <a:gd name="connsiteX3" fmla="*/ 0 w 1793354"/>
                <a:gd name="connsiteY3" fmla="*/ 498021 h 498021"/>
                <a:gd name="connsiteX0" fmla="*/ 0 w 1793354"/>
                <a:gd name="connsiteY0" fmla="*/ 701302 h 701302"/>
                <a:gd name="connsiteX1" fmla="*/ 1104128 w 1793354"/>
                <a:gd name="connsiteY1" fmla="*/ 0 h 701302"/>
                <a:gd name="connsiteX2" fmla="*/ 1793354 w 1793354"/>
                <a:gd name="connsiteY2" fmla="*/ 544786 h 701302"/>
                <a:gd name="connsiteX3" fmla="*/ 0 w 1793354"/>
                <a:gd name="connsiteY3" fmla="*/ 701302 h 701302"/>
              </a:gdLst>
              <a:ahLst/>
              <a:cxnLst>
                <a:cxn ang="0">
                  <a:pos x="connsiteX0" y="connsiteY0"/>
                </a:cxn>
                <a:cxn ang="0">
                  <a:pos x="connsiteX1" y="connsiteY1"/>
                </a:cxn>
                <a:cxn ang="0">
                  <a:pos x="connsiteX2" y="connsiteY2"/>
                </a:cxn>
                <a:cxn ang="0">
                  <a:pos x="connsiteX3" y="connsiteY3"/>
                </a:cxn>
              </a:cxnLst>
              <a:rect l="l" t="t" r="r" b="b"/>
              <a:pathLst>
                <a:path w="1793354" h="701302">
                  <a:moveTo>
                    <a:pt x="0" y="701302"/>
                  </a:moveTo>
                  <a:lnTo>
                    <a:pt x="1104128" y="0"/>
                  </a:lnTo>
                  <a:lnTo>
                    <a:pt x="1793354" y="544786"/>
                  </a:lnTo>
                  <a:lnTo>
                    <a:pt x="0" y="701302"/>
                  </a:lnTo>
                  <a:close/>
                </a:path>
              </a:pathLst>
            </a:custGeom>
            <a:solidFill>
              <a:srgbClr val="A68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椭圆 28">
              <a:extLst>
                <a:ext uri="{FF2B5EF4-FFF2-40B4-BE49-F238E27FC236}">
                  <a16:creationId xmlns:a16="http://schemas.microsoft.com/office/drawing/2014/main" id="{383D5140-4608-44EF-76A8-916EC2588B31}"/>
                </a:ext>
              </a:extLst>
            </p:cNvPr>
            <p:cNvSpPr/>
            <p:nvPr/>
          </p:nvSpPr>
          <p:spPr>
            <a:xfrm>
              <a:off x="254823" y="1677669"/>
              <a:ext cx="1347930" cy="134793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箭头: 下 29">
            <a:extLst>
              <a:ext uri="{FF2B5EF4-FFF2-40B4-BE49-F238E27FC236}">
                <a16:creationId xmlns:a16="http://schemas.microsoft.com/office/drawing/2014/main" id="{EA5AB8A3-A5D9-90FE-FBB7-9021573E86CF}"/>
              </a:ext>
            </a:extLst>
          </p:cNvPr>
          <p:cNvSpPr/>
          <p:nvPr/>
        </p:nvSpPr>
        <p:spPr>
          <a:xfrm rot="16200000">
            <a:off x="7028957" y="4041517"/>
            <a:ext cx="458149" cy="3930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485CE7BD-1D97-C041-0CC7-9136FA94C535}"/>
              </a:ext>
            </a:extLst>
          </p:cNvPr>
          <p:cNvSpPr txBox="1"/>
          <p:nvPr/>
        </p:nvSpPr>
        <p:spPr>
          <a:xfrm>
            <a:off x="1132129" y="5163165"/>
            <a:ext cx="1475811"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06735B79-EE7E-542C-E439-E3995C8E6D12}"/>
              </a:ext>
            </a:extLst>
          </p:cNvPr>
          <p:cNvSpPr txBox="1"/>
          <p:nvPr/>
        </p:nvSpPr>
        <p:spPr>
          <a:xfrm>
            <a:off x="2729632" y="5163165"/>
            <a:ext cx="420930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Layer configuration</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3AFDBD54-E6D9-FA2F-FF3C-9D85982FD10B}"/>
              </a:ext>
            </a:extLst>
          </p:cNvPr>
          <p:cNvSpPr txBox="1"/>
          <p:nvPr/>
        </p:nvSpPr>
        <p:spPr>
          <a:xfrm>
            <a:off x="7540758" y="5163165"/>
            <a:ext cx="4209307"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Resulting layers (from low to high)</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D268B1C-B3F7-8092-10C4-6E72CF0EF952}"/>
                  </a:ext>
                </a:extLst>
              </p:cNvPr>
              <p:cNvSpPr txBox="1"/>
              <p:nvPr/>
            </p:nvSpPr>
            <p:spPr>
              <a:xfrm>
                <a:off x="1132128" y="5865780"/>
                <a:ext cx="8602422" cy="430887"/>
              </a:xfrm>
              <a:prstGeom prst="rect">
                <a:avLst/>
              </a:prstGeom>
              <a:noFill/>
            </p:spPr>
            <p:txBody>
              <a:bodyPr wrap="square" lIns="0" tIns="0" rIns="0" bIns="0" rtlCol="0">
                <a:spAutoFit/>
              </a:bodyPr>
              <a:lstStyle/>
              <a:p>
                <a:r>
                  <a:rPr lang="en-US" altLang="zh-CN" sz="2400" b="0" dirty="0">
                    <a:latin typeface="Arial" panose="020B0604020202020204" pitchFamily="34" charset="0"/>
                    <a:cs typeface="Arial" panose="020B0604020202020204" pitchFamily="34" charset="0"/>
                  </a:rPr>
                  <a:t>We set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𝑟</m:t>
                        </m:r>
                      </m:sub>
                    </m:sSub>
                    <m:r>
                      <a:rPr lang="en-US" altLang="zh-CN" sz="2400" b="0" i="1" smtClean="0">
                        <a:latin typeface="Cambria Math" panose="02040503050406030204" pitchFamily="18" charset="0"/>
                      </a:rPr>
                      <m:t>=20,</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𝑔</m:t>
                        </m:r>
                      </m:sub>
                    </m:sSub>
                    <m:r>
                      <a:rPr lang="en-US" altLang="zh-CN" sz="2400" b="0" i="1" smtClean="0">
                        <a:latin typeface="Cambria Math" panose="02040503050406030204" pitchFamily="18" charset="0"/>
                      </a:rPr>
                      <m:t>=10,</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𝑐</m:t>
                        </m:r>
                      </m:sub>
                    </m:sSub>
                    <m:r>
                      <a:rPr lang="en-US" altLang="zh-CN" sz="2400" b="0" i="1" smtClean="0">
                        <a:latin typeface="Cambria Math" panose="02040503050406030204" pitchFamily="18" charset="0"/>
                      </a:rPr>
                      <m:t>=0.02</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 all of our examples.</a:t>
                </a:r>
                <a:r>
                  <a:rPr lang="zh-CN" altLang="en-US" sz="2800" dirty="0">
                    <a:latin typeface="Times New Roman" panose="02020603050405020304" pitchFamily="18" charset="0"/>
                    <a:cs typeface="Times New Roman" panose="02020603050405020304" pitchFamily="18" charset="0"/>
                  </a:rPr>
                  <a:t> </a:t>
                </a:r>
              </a:p>
            </p:txBody>
          </p:sp>
        </mc:Choice>
        <mc:Fallback xmlns="">
          <p:sp>
            <p:nvSpPr>
              <p:cNvPr id="10" name="文本框 9">
                <a:extLst>
                  <a:ext uri="{FF2B5EF4-FFF2-40B4-BE49-F238E27FC236}">
                    <a16:creationId xmlns:a16="http://schemas.microsoft.com/office/drawing/2014/main" id="{9D268B1C-B3F7-8092-10C4-6E72CF0EF952}"/>
                  </a:ext>
                </a:extLst>
              </p:cNvPr>
              <p:cNvSpPr txBox="1">
                <a:spLocks noRot="1" noChangeAspect="1" noMove="1" noResize="1" noEditPoints="1" noAdjustHandles="1" noChangeArrowheads="1" noChangeShapeType="1" noTextEdit="1"/>
              </p:cNvSpPr>
              <p:nvPr/>
            </p:nvSpPr>
            <p:spPr>
              <a:xfrm>
                <a:off x="1132128" y="5865780"/>
                <a:ext cx="8602422" cy="430887"/>
              </a:xfrm>
              <a:prstGeom prst="rect">
                <a:avLst/>
              </a:prstGeom>
              <a:blipFill>
                <a:blip r:embed="rId3"/>
                <a:stretch>
                  <a:fillRect l="-2197" t="-28169" b="-464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7508717-DE26-E5F7-8122-B7C3527508D9}"/>
                  </a:ext>
                </a:extLst>
              </p:cNvPr>
              <p:cNvSpPr txBox="1"/>
              <p:nvPr/>
            </p:nvSpPr>
            <p:spPr>
              <a:xfrm>
                <a:off x="2827744" y="2474113"/>
                <a:ext cx="6201698" cy="471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𝑟</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m:rPr>
                              <m:sty m:val="p"/>
                            </m:rPr>
                            <a:rPr lang="en-US" altLang="zh-CN" sz="2800" i="1">
                              <a:latin typeface="Cambria Math" panose="02040503050406030204" pitchFamily="18" charset="0"/>
                            </a:rPr>
                            <m:t>recon</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𝑔</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m:rPr>
                              <m:sty m:val="p"/>
                            </m:rPr>
                            <a:rPr lang="en-US" altLang="zh-CN" sz="2800" i="1">
                              <a:latin typeface="Cambria Math" panose="02040503050406030204" pitchFamily="18" charset="0"/>
                            </a:rPr>
                            <m:t>gamut</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m:rPr>
                              <m:sty m:val="p"/>
                            </m:rPr>
                            <a:rPr lang="en-US" altLang="zh-CN" sz="2800">
                              <a:latin typeface="Cambria Math" panose="02040503050406030204" pitchFamily="18" charset="0"/>
                            </a:rPr>
                            <m:t>compact</m:t>
                          </m:r>
                        </m:sub>
                      </m:sSub>
                    </m:oMath>
                  </m:oMathPara>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77508717-DE26-E5F7-8122-B7C3527508D9}"/>
                  </a:ext>
                </a:extLst>
              </p:cNvPr>
              <p:cNvSpPr txBox="1">
                <a:spLocks noRot="1" noChangeAspect="1" noMove="1" noResize="1" noEditPoints="1" noAdjustHandles="1" noChangeArrowheads="1" noChangeShapeType="1" noTextEdit="1"/>
              </p:cNvSpPr>
              <p:nvPr/>
            </p:nvSpPr>
            <p:spPr>
              <a:xfrm>
                <a:off x="2827744" y="2474113"/>
                <a:ext cx="6201698" cy="471539"/>
              </a:xfrm>
              <a:prstGeom prst="rect">
                <a:avLst/>
              </a:prstGeom>
              <a:blipFill>
                <a:blip r:embed="rId4"/>
                <a:stretch>
                  <a:fillRect b="-12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021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53CC3-93E9-71C0-7997-C786FC8DC641}"/>
              </a:ext>
            </a:extLst>
          </p:cNvPr>
          <p:cNvSpPr>
            <a:spLocks noGrp="1"/>
          </p:cNvSpPr>
          <p:nvPr>
            <p:ph type="title"/>
          </p:nvPr>
        </p:nvSpPr>
        <p:spPr/>
        <p:txBody>
          <a:bodyPr/>
          <a:lstStyle/>
          <a:p>
            <a:pPr algn="ctr"/>
            <a:r>
              <a:rPr lang="en-US" altLang="zh-CN" sz="4400" kern="0" dirty="0">
                <a:latin typeface="Arial" panose="020B0604020202020204" pitchFamily="34" charset="0"/>
                <a:ea typeface="ＭＳ Ｐゴシック"/>
                <a:cs typeface="Arial" panose="020B0604020202020204" pitchFamily="34" charset="0"/>
              </a:rPr>
              <a:t>Results</a:t>
            </a:r>
            <a:endParaRPr lang="zh-CN" altLang="en-US" dirty="0"/>
          </a:p>
        </p:txBody>
      </p:sp>
      <p:pic>
        <p:nvPicPr>
          <p:cNvPr id="3" name="Picture 2">
            <a:extLst>
              <a:ext uri="{FF2B5EF4-FFF2-40B4-BE49-F238E27FC236}">
                <a16:creationId xmlns:a16="http://schemas.microsoft.com/office/drawing/2014/main" id="{3794E721-3A5D-A3A3-CCBD-6036E777A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848" y="1433513"/>
            <a:ext cx="1722419" cy="15814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B1D1274-636F-6D2C-5E60-80547866B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067" y="1433513"/>
            <a:ext cx="1722419" cy="158146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042E73E-E1EC-7C8E-4494-6A0A7004B6D4}"/>
              </a:ext>
            </a:extLst>
          </p:cNvPr>
          <p:cNvPicPr>
            <a:picLocks noChangeAspect="1"/>
          </p:cNvPicPr>
          <p:nvPr/>
        </p:nvPicPr>
        <p:blipFill>
          <a:blip r:embed="rId5"/>
          <a:stretch>
            <a:fillRect/>
          </a:stretch>
        </p:blipFill>
        <p:spPr>
          <a:xfrm>
            <a:off x="4441825" y="1556657"/>
            <a:ext cx="7019925" cy="1335173"/>
          </a:xfrm>
          <a:prstGeom prst="rect">
            <a:avLst/>
          </a:prstGeom>
        </p:spPr>
      </p:pic>
      <p:pic>
        <p:nvPicPr>
          <p:cNvPr id="7" name="图片 6">
            <a:extLst>
              <a:ext uri="{FF2B5EF4-FFF2-40B4-BE49-F238E27FC236}">
                <a16:creationId xmlns:a16="http://schemas.microsoft.com/office/drawing/2014/main" id="{C16A22F2-D7AE-BA73-5B12-AB188245637F}"/>
              </a:ext>
            </a:extLst>
          </p:cNvPr>
          <p:cNvPicPr>
            <a:picLocks noChangeAspect="1"/>
          </p:cNvPicPr>
          <p:nvPr/>
        </p:nvPicPr>
        <p:blipFill>
          <a:blip r:embed="rId6"/>
          <a:stretch>
            <a:fillRect/>
          </a:stretch>
        </p:blipFill>
        <p:spPr>
          <a:xfrm>
            <a:off x="4441825" y="3000375"/>
            <a:ext cx="5591175" cy="1541772"/>
          </a:xfrm>
          <a:prstGeom prst="rect">
            <a:avLst/>
          </a:prstGeom>
        </p:spPr>
      </p:pic>
      <p:pic>
        <p:nvPicPr>
          <p:cNvPr id="8" name="Picture 2">
            <a:extLst>
              <a:ext uri="{FF2B5EF4-FFF2-40B4-BE49-F238E27FC236}">
                <a16:creationId xmlns:a16="http://schemas.microsoft.com/office/drawing/2014/main" id="{97F4FF24-0E18-B604-0D2B-C3D84298AE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5251" y="3079756"/>
            <a:ext cx="1423174" cy="15417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66E9B54-7913-396F-06C9-6810210EDD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327" y="3079756"/>
            <a:ext cx="1423174" cy="154177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25819239-8D16-CF86-7507-458DFF3622CF}"/>
              </a:ext>
            </a:extLst>
          </p:cNvPr>
          <p:cNvPicPr>
            <a:picLocks noChangeAspect="1"/>
          </p:cNvPicPr>
          <p:nvPr/>
        </p:nvPicPr>
        <p:blipFill>
          <a:blip r:embed="rId9"/>
          <a:stretch>
            <a:fillRect/>
          </a:stretch>
        </p:blipFill>
        <p:spPr>
          <a:xfrm>
            <a:off x="4441825" y="4640578"/>
            <a:ext cx="7019925" cy="1449706"/>
          </a:xfrm>
          <a:prstGeom prst="rect">
            <a:avLst/>
          </a:prstGeom>
        </p:spPr>
      </p:pic>
      <p:pic>
        <p:nvPicPr>
          <p:cNvPr id="11" name="Picture 2">
            <a:extLst>
              <a:ext uri="{FF2B5EF4-FFF2-40B4-BE49-F238E27FC236}">
                <a16:creationId xmlns:a16="http://schemas.microsoft.com/office/drawing/2014/main" id="{62986A76-27CB-AE95-FCFC-D809813D74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553" y="4647562"/>
            <a:ext cx="1442722" cy="14427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2A00585-27B2-0FC6-7FCB-187C1A17F1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5251" y="4640578"/>
            <a:ext cx="1442722" cy="144272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17BCBD2-066E-3AB6-3533-300E10F005BA}"/>
              </a:ext>
            </a:extLst>
          </p:cNvPr>
          <p:cNvSpPr txBox="1"/>
          <p:nvPr/>
        </p:nvSpPr>
        <p:spPr>
          <a:xfrm>
            <a:off x="1103048" y="6188715"/>
            <a:ext cx="2955378"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image &amp; its seg.</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5E1CCDC7-AC1E-9B66-4533-B45440588EA2}"/>
              </a:ext>
            </a:extLst>
          </p:cNvPr>
          <p:cNvSpPr txBox="1"/>
          <p:nvPr/>
        </p:nvSpPr>
        <p:spPr>
          <a:xfrm>
            <a:off x="5905501" y="6188715"/>
            <a:ext cx="5556250" cy="400110"/>
          </a:xfrm>
          <a:prstGeom prst="rect">
            <a:avLst/>
          </a:prstGeom>
          <a:noFill/>
        </p:spPr>
        <p:txBody>
          <a:bodyPr wrap="square" rtlCol="0">
            <a:spAutoFit/>
          </a:bodyPr>
          <a:lstStyle>
            <a:defPPr>
              <a:defRPr lang="zh-CN"/>
            </a:defPPr>
            <a:lvl1pPr algn="ctr">
              <a:defRPr sz="200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defRPr>
            </a:lvl1pPr>
          </a:lstStyle>
          <a:p>
            <a:r>
              <a:rPr lang="en-US" altLang="zh-CN" dirty="0"/>
              <a:t>Decomposed layers with our method</a:t>
            </a:r>
          </a:p>
        </p:txBody>
      </p:sp>
      <p:sp>
        <p:nvSpPr>
          <p:cNvPr id="13" name="文本框 12">
            <a:extLst>
              <a:ext uri="{FF2B5EF4-FFF2-40B4-BE49-F238E27FC236}">
                <a16:creationId xmlns:a16="http://schemas.microsoft.com/office/drawing/2014/main" id="{EF7BEE6D-AF9E-B8D0-544E-B7BC44DE89B5}"/>
              </a:ext>
            </a:extLst>
          </p:cNvPr>
          <p:cNvSpPr txBox="1"/>
          <p:nvPr/>
        </p:nvSpPr>
        <p:spPr>
          <a:xfrm>
            <a:off x="4336036" y="6188715"/>
            <a:ext cx="1754391" cy="400110"/>
          </a:xfrm>
          <a:prstGeom prst="rect">
            <a:avLst/>
          </a:prstGeom>
          <a:noFill/>
        </p:spPr>
        <p:txBody>
          <a:bodyPr wrap="square" rtlCol="0">
            <a:spAutoFit/>
          </a:bodyPr>
          <a:lstStyle>
            <a:defPPr>
              <a:defRPr lang="zh-CN"/>
            </a:defPPr>
            <a:lvl1pPr algn="ctr">
              <a:defRPr sz="200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defRPr>
            </a:lvl1pPr>
          </a:lstStyle>
          <a:p>
            <a:r>
              <a:rPr lang="en-US" altLang="zh-CN" dirty="0"/>
              <a:t>Recon. image</a:t>
            </a:r>
          </a:p>
        </p:txBody>
      </p:sp>
    </p:spTree>
    <p:extLst>
      <p:ext uri="{BB962C8B-B14F-4D97-AF65-F5344CB8AC3E}">
        <p14:creationId xmlns:p14="http://schemas.microsoft.com/office/powerpoint/2010/main" val="2649855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53CC3-93E9-71C0-7997-C786FC8DC641}"/>
              </a:ext>
            </a:extLst>
          </p:cNvPr>
          <p:cNvSpPr>
            <a:spLocks noGrp="1"/>
          </p:cNvSpPr>
          <p:nvPr>
            <p:ph type="title"/>
          </p:nvPr>
        </p:nvSpPr>
        <p:spPr/>
        <p:txBody>
          <a:bodyPr/>
          <a:lstStyle/>
          <a:p>
            <a:pPr algn="ctr"/>
            <a:r>
              <a:rPr lang="en-US" altLang="zh-CN" sz="4400" kern="0" dirty="0">
                <a:latin typeface="Arial" panose="020B0604020202020204" pitchFamily="34" charset="0"/>
                <a:ea typeface="ＭＳ Ｐゴシック"/>
                <a:cs typeface="Arial" panose="020B0604020202020204" pitchFamily="34" charset="0"/>
              </a:rPr>
              <a:t>Comparison</a:t>
            </a:r>
            <a:endParaRPr lang="zh-CN" altLang="en-US" dirty="0"/>
          </a:p>
        </p:txBody>
      </p:sp>
      <p:pic>
        <p:nvPicPr>
          <p:cNvPr id="4098" name="Picture 2">
            <a:extLst>
              <a:ext uri="{FF2B5EF4-FFF2-40B4-BE49-F238E27FC236}">
                <a16:creationId xmlns:a16="http://schemas.microsoft.com/office/drawing/2014/main" id="{D07D0C22-B72F-F2FE-A0D4-31AB9ED59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68" y="1882023"/>
            <a:ext cx="1098453" cy="1875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71A0EC2-2FCF-ED24-0D3E-FB4E05F51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154" y="1882023"/>
            <a:ext cx="1098453" cy="187547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D05F8D62-50BC-8DEC-118E-1407F4CD4AE7}"/>
              </a:ext>
            </a:extLst>
          </p:cNvPr>
          <p:cNvPicPr>
            <a:picLocks noChangeAspect="1"/>
          </p:cNvPicPr>
          <p:nvPr/>
        </p:nvPicPr>
        <p:blipFill>
          <a:blip r:embed="rId5"/>
          <a:stretch>
            <a:fillRect/>
          </a:stretch>
        </p:blipFill>
        <p:spPr>
          <a:xfrm>
            <a:off x="3834640" y="1720788"/>
            <a:ext cx="3894653" cy="2152485"/>
          </a:xfrm>
          <a:prstGeom prst="rect">
            <a:avLst/>
          </a:prstGeom>
        </p:spPr>
      </p:pic>
      <p:pic>
        <p:nvPicPr>
          <p:cNvPr id="11" name="图片 10">
            <a:extLst>
              <a:ext uri="{FF2B5EF4-FFF2-40B4-BE49-F238E27FC236}">
                <a16:creationId xmlns:a16="http://schemas.microsoft.com/office/drawing/2014/main" id="{36D8A7CD-23E6-D133-D831-01AAC06B0C7A}"/>
              </a:ext>
            </a:extLst>
          </p:cNvPr>
          <p:cNvPicPr>
            <a:picLocks noChangeAspect="1"/>
          </p:cNvPicPr>
          <p:nvPr/>
        </p:nvPicPr>
        <p:blipFill>
          <a:blip r:embed="rId6"/>
          <a:stretch>
            <a:fillRect/>
          </a:stretch>
        </p:blipFill>
        <p:spPr>
          <a:xfrm>
            <a:off x="7776858" y="1720788"/>
            <a:ext cx="4015730" cy="2152485"/>
          </a:xfrm>
          <a:prstGeom prst="rect">
            <a:avLst/>
          </a:prstGeom>
        </p:spPr>
      </p:pic>
      <p:pic>
        <p:nvPicPr>
          <p:cNvPr id="4102" name="Picture 6">
            <a:extLst>
              <a:ext uri="{FF2B5EF4-FFF2-40B4-BE49-F238E27FC236}">
                <a16:creationId xmlns:a16="http://schemas.microsoft.com/office/drawing/2014/main" id="{E9421B2A-481A-4AA3-0B41-B58B0DE210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3" y="4167909"/>
            <a:ext cx="1763105" cy="156302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1588D52-79A6-CE90-DED3-0A938E7C38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1003" y="4167909"/>
            <a:ext cx="1763105" cy="1563024"/>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959CB3B0-D58A-EED0-937B-C4D9CBD0FCF8}"/>
              </a:ext>
            </a:extLst>
          </p:cNvPr>
          <p:cNvPicPr>
            <a:picLocks noChangeAspect="1"/>
          </p:cNvPicPr>
          <p:nvPr/>
        </p:nvPicPr>
        <p:blipFill>
          <a:blip r:embed="rId9"/>
          <a:stretch>
            <a:fillRect/>
          </a:stretch>
        </p:blipFill>
        <p:spPr>
          <a:xfrm>
            <a:off x="3834640" y="3918734"/>
            <a:ext cx="3894653" cy="1978042"/>
          </a:xfrm>
          <a:prstGeom prst="rect">
            <a:avLst/>
          </a:prstGeom>
        </p:spPr>
      </p:pic>
      <p:pic>
        <p:nvPicPr>
          <p:cNvPr id="15" name="图片 14">
            <a:extLst>
              <a:ext uri="{FF2B5EF4-FFF2-40B4-BE49-F238E27FC236}">
                <a16:creationId xmlns:a16="http://schemas.microsoft.com/office/drawing/2014/main" id="{F0EE3D34-E21A-A023-C5E3-F9E7CB9D5DE2}"/>
              </a:ext>
            </a:extLst>
          </p:cNvPr>
          <p:cNvPicPr>
            <a:picLocks noChangeAspect="1"/>
          </p:cNvPicPr>
          <p:nvPr/>
        </p:nvPicPr>
        <p:blipFill>
          <a:blip r:embed="rId10"/>
          <a:stretch>
            <a:fillRect/>
          </a:stretch>
        </p:blipFill>
        <p:spPr>
          <a:xfrm>
            <a:off x="7776858" y="3917934"/>
            <a:ext cx="3919842" cy="1993872"/>
          </a:xfrm>
          <a:prstGeom prst="rect">
            <a:avLst/>
          </a:prstGeom>
        </p:spPr>
      </p:pic>
      <p:sp>
        <p:nvSpPr>
          <p:cNvPr id="3" name="文本框 2">
            <a:extLst>
              <a:ext uri="{FF2B5EF4-FFF2-40B4-BE49-F238E27FC236}">
                <a16:creationId xmlns:a16="http://schemas.microsoft.com/office/drawing/2014/main" id="{E7F13422-6C8F-5590-91DF-CB0AB4A09210}"/>
              </a:ext>
            </a:extLst>
          </p:cNvPr>
          <p:cNvSpPr txBox="1"/>
          <p:nvPr/>
        </p:nvSpPr>
        <p:spPr>
          <a:xfrm>
            <a:off x="717999" y="5991357"/>
            <a:ext cx="3056480"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image &amp; its seg.</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120CCDD-F520-6196-892E-A65C4539E891}"/>
              </a:ext>
            </a:extLst>
          </p:cNvPr>
          <p:cNvSpPr txBox="1"/>
          <p:nvPr/>
        </p:nvSpPr>
        <p:spPr>
          <a:xfrm>
            <a:off x="3834639" y="5991357"/>
            <a:ext cx="3894653" cy="400110"/>
          </a:xfrm>
          <a:prstGeom prst="rect">
            <a:avLst/>
          </a:prstGeom>
          <a:noFill/>
        </p:spPr>
        <p:txBody>
          <a:bodyPr wrap="square" rtlCol="0">
            <a:spAutoFit/>
          </a:bodyPr>
          <a:lstStyle>
            <a:defPPr>
              <a:defRPr lang="zh-CN"/>
            </a:defPPr>
            <a:lvl1pPr algn="ctr">
              <a:defRPr sz="200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defRPr>
            </a:lvl1pPr>
          </a:lstStyle>
          <a:p>
            <a:r>
              <a:rPr lang="en-US" altLang="zh-CN" dirty="0"/>
              <a:t>[Favreau et</a:t>
            </a:r>
            <a:r>
              <a:rPr lang="zh-CN" altLang="en-US" dirty="0"/>
              <a:t> </a:t>
            </a:r>
            <a:r>
              <a:rPr lang="en-US" altLang="zh-CN" dirty="0"/>
              <a:t>al.,</a:t>
            </a:r>
            <a:r>
              <a:rPr lang="zh-CN" altLang="en-US" dirty="0"/>
              <a:t> </a:t>
            </a:r>
            <a:r>
              <a:rPr lang="en-US" altLang="zh-CN" dirty="0"/>
              <a:t>2016]</a:t>
            </a:r>
          </a:p>
        </p:txBody>
      </p:sp>
      <p:sp>
        <p:nvSpPr>
          <p:cNvPr id="7" name="文本框 6">
            <a:extLst>
              <a:ext uri="{FF2B5EF4-FFF2-40B4-BE49-F238E27FC236}">
                <a16:creationId xmlns:a16="http://schemas.microsoft.com/office/drawing/2014/main" id="{FF8AFC94-5576-F51F-13C6-8F3AFBEAAAFE}"/>
              </a:ext>
            </a:extLst>
          </p:cNvPr>
          <p:cNvSpPr txBox="1"/>
          <p:nvPr/>
        </p:nvSpPr>
        <p:spPr>
          <a:xfrm>
            <a:off x="7789452" y="5991357"/>
            <a:ext cx="3894653" cy="400110"/>
          </a:xfrm>
          <a:prstGeom prst="rect">
            <a:avLst/>
          </a:prstGeom>
          <a:noFill/>
        </p:spPr>
        <p:txBody>
          <a:bodyPr wrap="square" rtlCol="0">
            <a:spAutoFit/>
          </a:bodyPr>
          <a:lstStyle>
            <a:defPPr>
              <a:defRPr lang="zh-CN"/>
            </a:defPPr>
            <a:lvl1pPr algn="ctr">
              <a:defRPr sz="200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defRPr>
            </a:lvl1pPr>
          </a:lstStyle>
          <a:p>
            <a:r>
              <a:rPr lang="en-US" altLang="zh-CN" dirty="0"/>
              <a:t>Ours</a:t>
            </a:r>
          </a:p>
        </p:txBody>
      </p:sp>
    </p:spTree>
    <p:extLst>
      <p:ext uri="{BB962C8B-B14F-4D97-AF65-F5344CB8AC3E}">
        <p14:creationId xmlns:p14="http://schemas.microsoft.com/office/powerpoint/2010/main" val="2950637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5115A-7ECF-9DC1-EC27-A15D368A6128}"/>
              </a:ext>
            </a:extLst>
          </p:cNvPr>
          <p:cNvSpPr>
            <a:spLocks noGrp="1"/>
          </p:cNvSpPr>
          <p:nvPr>
            <p:ph type="title"/>
          </p:nvPr>
        </p:nvSpPr>
        <p:spPr/>
        <p:txBody>
          <a:bodyPr/>
          <a:lstStyle/>
          <a:p>
            <a:pPr algn="ctr"/>
            <a:r>
              <a:rPr lang="en-US" altLang="zh-CN" sz="4400" kern="0" dirty="0">
                <a:latin typeface="Arial" panose="020B0604020202020204" pitchFamily="34" charset="0"/>
                <a:ea typeface="ＭＳ Ｐゴシック"/>
                <a:cs typeface="Arial" panose="020B0604020202020204" pitchFamily="34" charset="0"/>
              </a:rPr>
              <a:t>Conclusion</a:t>
            </a:r>
            <a:endParaRPr lang="zh-CN" altLang="en-US" dirty="0"/>
          </a:p>
        </p:txBody>
      </p:sp>
      <p:sp>
        <p:nvSpPr>
          <p:cNvPr id="3" name="内容占位符 2">
            <a:extLst>
              <a:ext uri="{FF2B5EF4-FFF2-40B4-BE49-F238E27FC236}">
                <a16:creationId xmlns:a16="http://schemas.microsoft.com/office/drawing/2014/main" id="{86E1D6AD-19CA-382C-B45F-11932D69C461}"/>
              </a:ext>
            </a:extLst>
          </p:cNvPr>
          <p:cNvSpPr>
            <a:spLocks noGrp="1"/>
          </p:cNvSpPr>
          <p:nvPr>
            <p:ph idx="1"/>
          </p:nvPr>
        </p:nvSpPr>
        <p:spPr>
          <a:xfrm>
            <a:off x="838200" y="1825625"/>
            <a:ext cx="10515600" cy="3813175"/>
          </a:xfrm>
        </p:spPr>
        <p:txBody>
          <a:bodyPr>
            <a:normAutofit fontScale="92500" lnSpcReduction="10000"/>
          </a:bodyPr>
          <a:lstStyle/>
          <a:p>
            <a:pPr algn="just">
              <a:lnSpc>
                <a:spcPct val="150000"/>
              </a:lnSpc>
            </a:pPr>
            <a:r>
              <a:rPr lang="en-US" altLang="zh-CN" dirty="0">
                <a:latin typeface="Arial" panose="020B0604020202020204" pitchFamily="34" charset="0"/>
                <a:cs typeface="Arial" panose="020B0604020202020204" pitchFamily="34" charset="0"/>
              </a:rPr>
              <a:t>We presented a fully automatic method to multi-layer vectorization with given segmented raster image.</a:t>
            </a:r>
          </a:p>
          <a:p>
            <a:pPr algn="just">
              <a:lnSpc>
                <a:spcPct val="150000"/>
              </a:lnSpc>
            </a:pPr>
            <a:r>
              <a:rPr lang="en-US" altLang="zh-CN" dirty="0">
                <a:latin typeface="Arial" panose="020B0604020202020204" pitchFamily="34" charset="0"/>
                <a:cs typeface="Arial" panose="020B0604020202020204" pitchFamily="34" charset="0"/>
              </a:rPr>
              <a:t>We introduced perceptually-motivated rules to reduce the search space, allowing us to find globally optimal layer decompositions.</a:t>
            </a:r>
          </a:p>
          <a:p>
            <a:pPr algn="just">
              <a:lnSpc>
                <a:spcPct val="150000"/>
              </a:lnSpc>
            </a:pPr>
            <a:r>
              <a:rPr lang="en-US" altLang="zh-CN" dirty="0">
                <a:latin typeface="Arial" panose="020B0604020202020204" pitchFamily="34" charset="0"/>
                <a:cs typeface="Arial" panose="020B0604020202020204" pitchFamily="34" charset="0"/>
              </a:rPr>
              <a:t>The decomposed layers better reflect the shape and hierarchical structure of the input than SOAT methods.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5005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71111C1B-517B-0CC2-6FFA-FEC45BFCCC94}"/>
              </a:ext>
            </a:extLst>
          </p:cNvPr>
          <p:cNvSpPr txBox="1"/>
          <p:nvPr/>
        </p:nvSpPr>
        <p:spPr>
          <a:xfrm>
            <a:off x="865297" y="2480525"/>
            <a:ext cx="10055003" cy="3347840"/>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Contact</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Information:</a:t>
            </a: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Zheng-Jun Du:</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hlinkClick r:id="rId3"/>
              </a:rPr>
              <a:t>dzj@qhu.edu.cn</a:t>
            </a:r>
            <a:endParaRPr lang="en-US" altLang="zh-CN" sz="24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Liang-fu Kang:</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hlinkClick r:id="rId4"/>
              </a:rPr>
              <a:t>kanglf20@mails.tsinghua.edu.cn</a:t>
            </a:r>
            <a:endParaRPr lang="en-US" altLang="zh-CN" sz="24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err="1">
                <a:latin typeface="Arial" panose="020B0604020202020204" pitchFamily="34" charset="0"/>
                <a:cs typeface="Arial" panose="020B0604020202020204" pitchFamily="34" charset="0"/>
              </a:rPr>
              <a:t>Jianchao</a:t>
            </a:r>
            <a:r>
              <a:rPr lang="en-US" altLang="zh-CN" sz="2400" dirty="0">
                <a:latin typeface="Arial" panose="020B0604020202020204" pitchFamily="34" charset="0"/>
                <a:cs typeface="Arial" panose="020B0604020202020204" pitchFamily="34" charset="0"/>
              </a:rPr>
              <a:t> Tan:   </a:t>
            </a:r>
            <a:r>
              <a:rPr lang="en-US" altLang="zh-CN" sz="2400" dirty="0">
                <a:latin typeface="Arial" panose="020B0604020202020204" pitchFamily="34" charset="0"/>
                <a:cs typeface="Arial" panose="020B0604020202020204" pitchFamily="34" charset="0"/>
                <a:hlinkClick r:id="rId5"/>
              </a:rPr>
              <a:t>tanjianchaoustc@gmail.com</a:t>
            </a:r>
            <a:endParaRPr lang="en-US" altLang="zh-CN" sz="24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err="1">
                <a:latin typeface="Arial" panose="020B0604020202020204" pitchFamily="34" charset="0"/>
                <a:cs typeface="Arial" panose="020B0604020202020204" pitchFamily="34" charset="0"/>
              </a:rPr>
              <a:t>Yotam</a:t>
            </a:r>
            <a:r>
              <a:rPr lang="en-US" altLang="zh-CN"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Gingold</a:t>
            </a:r>
            <a:r>
              <a:rPr lang="en-US" altLang="zh-CN"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hlinkClick r:id="rId6"/>
              </a:rPr>
              <a:t>ygingold@gmu.edu</a:t>
            </a:r>
            <a:endParaRPr lang="en-US" altLang="zh-CN" sz="24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Kun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Xu:</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hlinkClick r:id="rId7"/>
              </a:rPr>
              <a:t>xukun@tsinghua.edu.cn</a:t>
            </a:r>
            <a:endParaRPr lang="en-US" altLang="zh-CN" sz="2400"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7BBB937C-D35E-BE4E-2638-230FA0E86BB7}"/>
              </a:ext>
            </a:extLst>
          </p:cNvPr>
          <p:cNvSpPr/>
          <p:nvPr/>
        </p:nvSpPr>
        <p:spPr>
          <a:xfrm>
            <a:off x="8567625" y="5473280"/>
            <a:ext cx="2352675" cy="461665"/>
          </a:xfrm>
          <a:prstGeom prst="rect">
            <a:avLst/>
          </a:prstGeom>
        </p:spPr>
        <p:txBody>
          <a:bodyPr wrap="square">
            <a:spAutoFit/>
          </a:bodyPr>
          <a:lstStyle/>
          <a:p>
            <a:pPr algn="ctr"/>
            <a:r>
              <a:rPr lang="en-US" altLang="zh-CN" sz="2400" dirty="0">
                <a:latin typeface="Arial" panose="020B0604020202020204" pitchFamily="34" charset="0"/>
                <a:cs typeface="Arial" panose="020B0604020202020204" pitchFamily="34" charset="0"/>
              </a:rPr>
              <a:t>Supplementary</a:t>
            </a:r>
            <a:endParaRPr lang="zh-CN" altLang="en-US" sz="2400" dirty="0">
              <a:latin typeface="Arial" panose="020B060402020202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7E322E30-DEA0-521E-E6D8-7BECD4993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7625" y="3083851"/>
            <a:ext cx="2352675" cy="23526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3437AF0-7EC6-5530-59A6-08EF37D4E2D1}"/>
              </a:ext>
            </a:extLst>
          </p:cNvPr>
          <p:cNvSpPr txBox="1">
            <a:spLocks/>
          </p:cNvSpPr>
          <p:nvPr/>
        </p:nvSpPr>
        <p:spPr>
          <a:xfrm>
            <a:off x="1162050" y="1221155"/>
            <a:ext cx="9910650" cy="1325563"/>
          </a:xfrm>
          <a:prstGeom prst="rect">
            <a:avLst/>
          </a:prstGeom>
          <a:noFill/>
          <a:ln>
            <a:noFill/>
          </a:ln>
        </p:spPr>
        <p:txBody>
          <a:bodyPr vert="horz" wrap="square" lIns="182880" tIns="45720" rIns="182880" bIns="0" rtlCol="0" anchor="b" anchorCtr="0">
            <a:normAutofit/>
          </a:bodyPr>
          <a:lstStyle>
            <a:lvl1pPr algn="l" defTabSz="914400" rtl="0" eaLnBrk="1" latinLnBrk="0" hangingPunct="1">
              <a:lnSpc>
                <a:spcPct val="100000"/>
              </a:lnSpc>
              <a:spcBef>
                <a:spcPct val="0"/>
              </a:spcBef>
              <a:buNone/>
              <a:defRPr sz="6100" b="1" i="0" kern="1200" cap="all" baseline="0">
                <a:solidFill>
                  <a:schemeClr val="tx1"/>
                </a:solidFill>
                <a:latin typeface="+mj-lt"/>
                <a:ea typeface="+mj-ea"/>
                <a:cs typeface="+mj-cs"/>
              </a:defRPr>
            </a:lvl1pPr>
          </a:lstStyle>
          <a:p>
            <a:pPr algn="ctr"/>
            <a:r>
              <a:rPr lang="en-US" altLang="zh-CN" sz="6000">
                <a:latin typeface="Arial" panose="020B0604020202020204" pitchFamily="34" charset="0"/>
                <a:cs typeface="Arial" panose="020B0604020202020204" pitchFamily="34" charset="0"/>
              </a:rPr>
              <a:t>Thank</a:t>
            </a:r>
            <a:r>
              <a:rPr lang="zh-CN" altLang="en-US" sz="6000">
                <a:latin typeface="Arial" panose="020B0604020202020204" pitchFamily="34" charset="0"/>
                <a:cs typeface="Arial" panose="020B0604020202020204" pitchFamily="34" charset="0"/>
              </a:rPr>
              <a:t> </a:t>
            </a:r>
            <a:r>
              <a:rPr lang="en-US" altLang="zh-CN" sz="6000">
                <a:latin typeface="Arial" panose="020B0604020202020204" pitchFamily="34" charset="0"/>
                <a:cs typeface="Arial" panose="020B0604020202020204" pitchFamily="34" charset="0"/>
              </a:rPr>
              <a:t>You!</a:t>
            </a:r>
            <a:endParaRPr lang="en-US"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8122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105">
            <a:extLst>
              <a:ext uri="{FF2B5EF4-FFF2-40B4-BE49-F238E27FC236}">
                <a16:creationId xmlns:a16="http://schemas.microsoft.com/office/drawing/2014/main" id="{80E0023A-6E7C-4CC1-9F57-287C0B12A5FD}"/>
              </a:ext>
            </a:extLst>
          </p:cNvPr>
          <p:cNvSpPr/>
          <p:nvPr/>
        </p:nvSpPr>
        <p:spPr>
          <a:xfrm>
            <a:off x="3635302" y="2732771"/>
            <a:ext cx="7067589" cy="3332385"/>
          </a:xfrm>
          <a:prstGeom prst="rect">
            <a:avLst/>
          </a:prstGeom>
          <a:pattFill prst="lgCheck">
            <a:fgClr>
              <a:schemeClr val="bg1">
                <a:lumMod val="8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95174C2-7AB1-4F9C-92A8-A96592232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787" y="2831194"/>
            <a:ext cx="1744252" cy="2975880"/>
          </a:xfrm>
          <a:prstGeom prst="rect">
            <a:avLst/>
          </a:prstGeom>
        </p:spPr>
      </p:pic>
      <p:pic>
        <p:nvPicPr>
          <p:cNvPr id="8" name="图片 7">
            <a:extLst>
              <a:ext uri="{FF2B5EF4-FFF2-40B4-BE49-F238E27FC236}">
                <a16:creationId xmlns:a16="http://schemas.microsoft.com/office/drawing/2014/main" id="{B39584B3-E916-4CEA-8D44-14F5D8C87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528" y="2907396"/>
            <a:ext cx="1744252" cy="2975880"/>
          </a:xfrm>
          <a:prstGeom prst="rect">
            <a:avLst/>
          </a:prstGeom>
        </p:spPr>
      </p:pic>
      <p:pic>
        <p:nvPicPr>
          <p:cNvPr id="10" name="图片 9">
            <a:extLst>
              <a:ext uri="{FF2B5EF4-FFF2-40B4-BE49-F238E27FC236}">
                <a16:creationId xmlns:a16="http://schemas.microsoft.com/office/drawing/2014/main" id="{B0538C7D-A430-4E0E-94C1-9B68224D2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8528" y="2961371"/>
            <a:ext cx="1744252" cy="2975880"/>
          </a:xfrm>
          <a:prstGeom prst="rect">
            <a:avLst/>
          </a:prstGeom>
        </p:spPr>
      </p:pic>
      <p:pic>
        <p:nvPicPr>
          <p:cNvPr id="12" name="图片 11">
            <a:extLst>
              <a:ext uri="{FF2B5EF4-FFF2-40B4-BE49-F238E27FC236}">
                <a16:creationId xmlns:a16="http://schemas.microsoft.com/office/drawing/2014/main" id="{D47F241E-62F3-4127-AB94-EF5EE6278B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2939" y="2862947"/>
            <a:ext cx="1744252" cy="2975880"/>
          </a:xfrm>
          <a:prstGeom prst="rect">
            <a:avLst/>
          </a:prstGeom>
        </p:spPr>
      </p:pic>
      <p:pic>
        <p:nvPicPr>
          <p:cNvPr id="14" name="图片 13">
            <a:extLst>
              <a:ext uri="{FF2B5EF4-FFF2-40B4-BE49-F238E27FC236}">
                <a16:creationId xmlns:a16="http://schemas.microsoft.com/office/drawing/2014/main" id="{E03E25AB-6AC5-4427-9DE5-DD98C53D35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5464" y="2862948"/>
            <a:ext cx="1744252" cy="2975880"/>
          </a:xfrm>
          <a:prstGeom prst="rect">
            <a:avLst/>
          </a:prstGeom>
        </p:spPr>
      </p:pic>
      <p:pic>
        <p:nvPicPr>
          <p:cNvPr id="18" name="图片 17">
            <a:extLst>
              <a:ext uri="{FF2B5EF4-FFF2-40B4-BE49-F238E27FC236}">
                <a16:creationId xmlns:a16="http://schemas.microsoft.com/office/drawing/2014/main" id="{BE9A36A2-3A11-4CDC-BD2C-CFBD8AFFBB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9289" y="3005823"/>
            <a:ext cx="1744252" cy="2975880"/>
          </a:xfrm>
          <a:prstGeom prst="rect">
            <a:avLst/>
          </a:prstGeom>
        </p:spPr>
      </p:pic>
      <p:pic>
        <p:nvPicPr>
          <p:cNvPr id="24" name="图片 23">
            <a:extLst>
              <a:ext uri="{FF2B5EF4-FFF2-40B4-BE49-F238E27FC236}">
                <a16:creationId xmlns:a16="http://schemas.microsoft.com/office/drawing/2014/main" id="{AD827DAE-A1AB-420A-9239-6483790CB2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1700" y="2732772"/>
            <a:ext cx="1744252" cy="2975880"/>
          </a:xfrm>
          <a:prstGeom prst="rect">
            <a:avLst/>
          </a:prstGeom>
        </p:spPr>
      </p:pic>
      <p:pic>
        <p:nvPicPr>
          <p:cNvPr id="26" name="图片 25">
            <a:extLst>
              <a:ext uri="{FF2B5EF4-FFF2-40B4-BE49-F238E27FC236}">
                <a16:creationId xmlns:a16="http://schemas.microsoft.com/office/drawing/2014/main" id="{80BD218F-44A1-4E05-B738-0F97635012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9861" y="3082023"/>
            <a:ext cx="1744252" cy="2975880"/>
          </a:xfrm>
          <a:prstGeom prst="rect">
            <a:avLst/>
          </a:prstGeom>
        </p:spPr>
      </p:pic>
      <p:pic>
        <p:nvPicPr>
          <p:cNvPr id="28" name="图片 27">
            <a:extLst>
              <a:ext uri="{FF2B5EF4-FFF2-40B4-BE49-F238E27FC236}">
                <a16:creationId xmlns:a16="http://schemas.microsoft.com/office/drawing/2014/main" id="{14636236-1CAF-43F2-B76A-B7797EA512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97963" y="2900143"/>
            <a:ext cx="1744252" cy="2975880"/>
          </a:xfrm>
          <a:prstGeom prst="rect">
            <a:avLst/>
          </a:prstGeom>
        </p:spPr>
      </p:pic>
      <p:pic>
        <p:nvPicPr>
          <p:cNvPr id="30" name="图片 29">
            <a:extLst>
              <a:ext uri="{FF2B5EF4-FFF2-40B4-BE49-F238E27FC236}">
                <a16:creationId xmlns:a16="http://schemas.microsoft.com/office/drawing/2014/main" id="{11653075-AA75-4BB4-83CF-90F62B413F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6850" y="2929621"/>
            <a:ext cx="1744252" cy="2975880"/>
          </a:xfrm>
          <a:prstGeom prst="rect">
            <a:avLst/>
          </a:prstGeom>
        </p:spPr>
      </p:pic>
      <p:pic>
        <p:nvPicPr>
          <p:cNvPr id="32" name="图片 31">
            <a:extLst>
              <a:ext uri="{FF2B5EF4-FFF2-40B4-BE49-F238E27FC236}">
                <a16:creationId xmlns:a16="http://schemas.microsoft.com/office/drawing/2014/main" id="{BF4B4F66-54DF-478C-91C3-49DBA81566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31126" y="3018523"/>
            <a:ext cx="1744252" cy="2975880"/>
          </a:xfrm>
          <a:prstGeom prst="rect">
            <a:avLst/>
          </a:prstGeom>
        </p:spPr>
      </p:pic>
      <p:pic>
        <p:nvPicPr>
          <p:cNvPr id="34" name="图片 33">
            <a:extLst>
              <a:ext uri="{FF2B5EF4-FFF2-40B4-BE49-F238E27FC236}">
                <a16:creationId xmlns:a16="http://schemas.microsoft.com/office/drawing/2014/main" id="{3C4D3C8D-70FA-480A-9B23-6AF5835AA7A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55168" y="3031222"/>
            <a:ext cx="1744252" cy="2975880"/>
          </a:xfrm>
          <a:prstGeom prst="rect">
            <a:avLst/>
          </a:prstGeom>
        </p:spPr>
      </p:pic>
      <p:pic>
        <p:nvPicPr>
          <p:cNvPr id="36" name="图片 35">
            <a:extLst>
              <a:ext uri="{FF2B5EF4-FFF2-40B4-BE49-F238E27FC236}">
                <a16:creationId xmlns:a16="http://schemas.microsoft.com/office/drawing/2014/main" id="{77CD14A3-F325-4343-9588-D7B128DDED1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39716" y="2853421"/>
            <a:ext cx="1744252" cy="2975880"/>
          </a:xfrm>
          <a:prstGeom prst="rect">
            <a:avLst/>
          </a:prstGeom>
        </p:spPr>
      </p:pic>
      <p:pic>
        <p:nvPicPr>
          <p:cNvPr id="40" name="图片 39">
            <a:extLst>
              <a:ext uri="{FF2B5EF4-FFF2-40B4-BE49-F238E27FC236}">
                <a16:creationId xmlns:a16="http://schemas.microsoft.com/office/drawing/2014/main" id="{FA95BC75-2BA8-4292-94CA-5CD95733255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47191" y="2891521"/>
            <a:ext cx="1744252" cy="2975880"/>
          </a:xfrm>
          <a:prstGeom prst="rect">
            <a:avLst/>
          </a:prstGeom>
        </p:spPr>
      </p:pic>
      <p:pic>
        <p:nvPicPr>
          <p:cNvPr id="42" name="图片 41">
            <a:extLst>
              <a:ext uri="{FF2B5EF4-FFF2-40B4-BE49-F238E27FC236}">
                <a16:creationId xmlns:a16="http://schemas.microsoft.com/office/drawing/2014/main" id="{AD70C889-8FE0-41A0-BE99-3915E40AC6E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02714" y="3365503"/>
            <a:ext cx="1744252" cy="2975880"/>
          </a:xfrm>
          <a:prstGeom prst="rect">
            <a:avLst/>
          </a:prstGeom>
        </p:spPr>
      </p:pic>
      <p:pic>
        <p:nvPicPr>
          <p:cNvPr id="44" name="图片 43">
            <a:extLst>
              <a:ext uri="{FF2B5EF4-FFF2-40B4-BE49-F238E27FC236}">
                <a16:creationId xmlns:a16="http://schemas.microsoft.com/office/drawing/2014/main" id="{6C632C91-2D8D-44B2-891A-C5A67748F95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6006" y="2959553"/>
            <a:ext cx="1744252" cy="2975880"/>
          </a:xfrm>
          <a:prstGeom prst="rect">
            <a:avLst/>
          </a:prstGeom>
        </p:spPr>
      </p:pic>
      <p:sp>
        <p:nvSpPr>
          <p:cNvPr id="3" name="标题 1">
            <a:extLst>
              <a:ext uri="{FF2B5EF4-FFF2-40B4-BE49-F238E27FC236}">
                <a16:creationId xmlns:a16="http://schemas.microsoft.com/office/drawing/2014/main" id="{47240380-9E85-A9D7-896A-87F7DB7EFC18}"/>
              </a:ext>
            </a:extLst>
          </p:cNvPr>
          <p:cNvSpPr>
            <a:spLocks noGrp="1"/>
          </p:cNvSpPr>
          <p:nvPr>
            <p:ph type="title"/>
          </p:nvPr>
        </p:nvSpPr>
        <p:spPr>
          <a:xfrm>
            <a:off x="838200" y="365125"/>
            <a:ext cx="10515600" cy="1325563"/>
          </a:xfrm>
        </p:spPr>
        <p:txBody>
          <a:bodyPr/>
          <a:lstStyle/>
          <a:p>
            <a:pPr algn="ctr"/>
            <a:r>
              <a:rPr lang="en-US" altLang="zh-CN" dirty="0">
                <a:latin typeface="Arial" panose="020B0604020202020204" pitchFamily="34" charset="0"/>
                <a:cs typeface="Arial" panose="020B0604020202020204" pitchFamily="34" charset="0"/>
              </a:rPr>
              <a:t>Introduction</a:t>
            </a:r>
            <a:endParaRPr lang="zh-CN" altLang="en-US" dirty="0">
              <a:latin typeface="Arial" panose="020B0604020202020204" pitchFamily="34" charset="0"/>
              <a:cs typeface="Arial" panose="020B0604020202020204" pitchFamily="34" charset="0"/>
            </a:endParaRPr>
          </a:p>
        </p:txBody>
      </p:sp>
      <p:sp>
        <p:nvSpPr>
          <p:cNvPr id="4" name="内容占位符 2">
            <a:extLst>
              <a:ext uri="{FF2B5EF4-FFF2-40B4-BE49-F238E27FC236}">
                <a16:creationId xmlns:a16="http://schemas.microsoft.com/office/drawing/2014/main" id="{3FE1B21C-BEF8-44FD-BAF2-ADDC2803283B}"/>
              </a:ext>
            </a:extLst>
          </p:cNvPr>
          <p:cNvSpPr>
            <a:spLocks noGrp="1"/>
          </p:cNvSpPr>
          <p:nvPr>
            <p:ph idx="1"/>
          </p:nvPr>
        </p:nvSpPr>
        <p:spPr>
          <a:xfrm>
            <a:off x="838200" y="1825624"/>
            <a:ext cx="10515600" cy="1281257"/>
          </a:xfrm>
        </p:spPr>
        <p:txBody>
          <a:bodyPr>
            <a:normAutofit/>
          </a:bodyPr>
          <a:lstStyle/>
          <a:p>
            <a:r>
              <a:rPr lang="en-US" altLang="zh-CN" dirty="0">
                <a:latin typeface="Arial" panose="020B0604020202020204" pitchFamily="34" charset="0"/>
                <a:cs typeface="Arial" panose="020B0604020202020204" pitchFamily="34" charset="0"/>
              </a:rPr>
              <a:t>Multi-layer vectorization aims to decompose a raster image into multiple semi-transparent layers.</a:t>
            </a:r>
          </a:p>
        </p:txBody>
      </p:sp>
      <p:sp>
        <p:nvSpPr>
          <p:cNvPr id="5" name="文本框 4">
            <a:extLst>
              <a:ext uri="{FF2B5EF4-FFF2-40B4-BE49-F238E27FC236}">
                <a16:creationId xmlns:a16="http://schemas.microsoft.com/office/drawing/2014/main" id="{F10FC30B-F735-381A-93D3-3F78FE777601}"/>
              </a:ext>
            </a:extLst>
          </p:cNvPr>
          <p:cNvSpPr txBox="1"/>
          <p:nvPr/>
        </p:nvSpPr>
        <p:spPr>
          <a:xfrm>
            <a:off x="838200" y="6113303"/>
            <a:ext cx="2038350"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2CD8DA90-834A-6D68-BAAC-DF37CA3F0250}"/>
              </a:ext>
            </a:extLst>
          </p:cNvPr>
          <p:cNvSpPr txBox="1"/>
          <p:nvPr/>
        </p:nvSpPr>
        <p:spPr>
          <a:xfrm>
            <a:off x="3635302" y="6113303"/>
            <a:ext cx="7067588"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Decomposed semi-transparent layers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2DF2E60C-B706-A7CD-EF73-BB806300AE40}"/>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526" y="2871331"/>
            <a:ext cx="1783202" cy="3044601"/>
          </a:xfrm>
          <a:prstGeom prst="rect">
            <a:avLst/>
          </a:prstGeom>
        </p:spPr>
      </p:pic>
    </p:spTree>
    <p:extLst>
      <p:ext uri="{BB962C8B-B14F-4D97-AF65-F5344CB8AC3E}">
        <p14:creationId xmlns:p14="http://schemas.microsoft.com/office/powerpoint/2010/main" val="320201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7240380-9E85-A9D7-896A-87F7DB7EFC18}"/>
              </a:ext>
            </a:extLst>
          </p:cNvPr>
          <p:cNvSpPr>
            <a:spLocks noGrp="1"/>
          </p:cNvSpPr>
          <p:nvPr>
            <p:ph type="title"/>
          </p:nvPr>
        </p:nvSpPr>
        <p:spPr>
          <a:xfrm>
            <a:off x="838200" y="365125"/>
            <a:ext cx="10515600" cy="1325563"/>
          </a:xfrm>
        </p:spPr>
        <p:txBody>
          <a:bodyPr/>
          <a:lstStyle/>
          <a:p>
            <a:pPr algn="ctr"/>
            <a:r>
              <a:rPr lang="en-US" altLang="zh-CN" dirty="0">
                <a:latin typeface="Arial" panose="020B0604020202020204" pitchFamily="34" charset="0"/>
                <a:cs typeface="Arial" panose="020B0604020202020204" pitchFamily="34" charset="0"/>
              </a:rPr>
              <a:t>Introduction</a:t>
            </a:r>
            <a:endParaRPr lang="zh-CN" altLang="en-US" dirty="0">
              <a:latin typeface="Arial" panose="020B0604020202020204" pitchFamily="34" charset="0"/>
              <a:cs typeface="Arial" panose="020B0604020202020204" pitchFamily="34" charset="0"/>
            </a:endParaRPr>
          </a:p>
        </p:txBody>
      </p:sp>
      <p:sp>
        <p:nvSpPr>
          <p:cNvPr id="4" name="内容占位符 2">
            <a:extLst>
              <a:ext uri="{FF2B5EF4-FFF2-40B4-BE49-F238E27FC236}">
                <a16:creationId xmlns:a16="http://schemas.microsoft.com/office/drawing/2014/main" id="{3FE1B21C-BEF8-44FD-BAF2-ADDC2803283B}"/>
              </a:ext>
            </a:extLst>
          </p:cNvPr>
          <p:cNvSpPr>
            <a:spLocks noGrp="1"/>
          </p:cNvSpPr>
          <p:nvPr>
            <p:ph idx="1"/>
          </p:nvPr>
        </p:nvSpPr>
        <p:spPr>
          <a:xfrm>
            <a:off x="838200" y="1825624"/>
            <a:ext cx="10515600" cy="1281257"/>
          </a:xfrm>
        </p:spPr>
        <p:txBody>
          <a:bodyPr>
            <a:normAutofit/>
          </a:bodyPr>
          <a:lstStyle/>
          <a:p>
            <a:r>
              <a:rPr lang="en-US" altLang="zh-CN" dirty="0">
                <a:latin typeface="Arial" panose="020B0604020202020204" pitchFamily="34" charset="0"/>
                <a:cs typeface="Arial" panose="020B0604020202020204" pitchFamily="34" charset="0"/>
              </a:rPr>
              <a:t>In turn, these decomposed layers can accurately reconstruct the input raster image by </a:t>
            </a:r>
            <a:r>
              <a:rPr lang="en-US" altLang="zh-CN" dirty="0">
                <a:solidFill>
                  <a:srgbClr val="00B050"/>
                </a:solidFill>
                <a:latin typeface="Arial" panose="020B0604020202020204" pitchFamily="34" charset="0"/>
                <a:cs typeface="Arial" panose="020B0604020202020204" pitchFamily="34" charset="0"/>
              </a:rPr>
              <a:t>alpha blending</a:t>
            </a:r>
            <a:r>
              <a:rPr lang="en-US" altLang="zh-CN" dirty="0">
                <a:latin typeface="Arial" panose="020B0604020202020204" pitchFamily="34" charset="0"/>
                <a:cs typeface="Arial" panose="020B0604020202020204" pitchFamily="34" charset="0"/>
              </a:rPr>
              <a:t>.</a:t>
            </a:r>
          </a:p>
        </p:txBody>
      </p:sp>
      <p:sp>
        <p:nvSpPr>
          <p:cNvPr id="5" name="文本框 4">
            <a:extLst>
              <a:ext uri="{FF2B5EF4-FFF2-40B4-BE49-F238E27FC236}">
                <a16:creationId xmlns:a16="http://schemas.microsoft.com/office/drawing/2014/main" id="{F10FC30B-F735-381A-93D3-3F78FE777601}"/>
              </a:ext>
            </a:extLst>
          </p:cNvPr>
          <p:cNvSpPr txBox="1"/>
          <p:nvPr/>
        </p:nvSpPr>
        <p:spPr>
          <a:xfrm>
            <a:off x="838200" y="6113303"/>
            <a:ext cx="2038350"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2CD8DA90-834A-6D68-BAAC-DF37CA3F0250}"/>
              </a:ext>
            </a:extLst>
          </p:cNvPr>
          <p:cNvSpPr txBox="1"/>
          <p:nvPr/>
        </p:nvSpPr>
        <p:spPr>
          <a:xfrm>
            <a:off x="3635302" y="6113303"/>
            <a:ext cx="2371798"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Recon.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2DF2E60C-B706-A7CD-EF73-BB806300AE4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526" y="2871331"/>
            <a:ext cx="1783202" cy="3044601"/>
          </a:xfrm>
          <a:prstGeom prst="rect">
            <a:avLst/>
          </a:prstGeom>
        </p:spPr>
      </p:pic>
      <p:pic>
        <p:nvPicPr>
          <p:cNvPr id="2" name="图片 1">
            <a:extLst>
              <a:ext uri="{FF2B5EF4-FFF2-40B4-BE49-F238E27FC236}">
                <a16:creationId xmlns:a16="http://schemas.microsoft.com/office/drawing/2014/main" id="{404721A7-FD4C-7EDB-2668-E0DD53629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176" y="2873600"/>
            <a:ext cx="1784531" cy="3046871"/>
          </a:xfrm>
          <a:prstGeom prst="rect">
            <a:avLst/>
          </a:prstGeom>
        </p:spPr>
      </p:pic>
      <p:pic>
        <p:nvPicPr>
          <p:cNvPr id="11" name="图片 10">
            <a:extLst>
              <a:ext uri="{FF2B5EF4-FFF2-40B4-BE49-F238E27FC236}">
                <a16:creationId xmlns:a16="http://schemas.microsoft.com/office/drawing/2014/main" id="{6D1C447C-10A8-4179-1A21-7BA59A502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13" name="图片 12">
            <a:extLst>
              <a:ext uri="{FF2B5EF4-FFF2-40B4-BE49-F238E27FC236}">
                <a16:creationId xmlns:a16="http://schemas.microsoft.com/office/drawing/2014/main" id="{F4557178-3543-8F44-9FF9-FBC8D93AB9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15" name="图片 14">
            <a:extLst>
              <a:ext uri="{FF2B5EF4-FFF2-40B4-BE49-F238E27FC236}">
                <a16:creationId xmlns:a16="http://schemas.microsoft.com/office/drawing/2014/main" id="{D1BFF46D-13F7-C4C9-403B-BB42D07A27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16" name="图片 15">
            <a:extLst>
              <a:ext uri="{FF2B5EF4-FFF2-40B4-BE49-F238E27FC236}">
                <a16:creationId xmlns:a16="http://schemas.microsoft.com/office/drawing/2014/main" id="{5AF9D33D-BBE6-892E-7FF3-B225DACC70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17" name="图片 16">
            <a:extLst>
              <a:ext uri="{FF2B5EF4-FFF2-40B4-BE49-F238E27FC236}">
                <a16:creationId xmlns:a16="http://schemas.microsoft.com/office/drawing/2014/main" id="{D1D6DA96-D7EC-FF59-DA95-140917D457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19" name="图片 18">
            <a:extLst>
              <a:ext uri="{FF2B5EF4-FFF2-40B4-BE49-F238E27FC236}">
                <a16:creationId xmlns:a16="http://schemas.microsoft.com/office/drawing/2014/main" id="{9BDA125D-75B5-976C-63DA-69B7DDDF59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20" name="图片 19">
            <a:extLst>
              <a:ext uri="{FF2B5EF4-FFF2-40B4-BE49-F238E27FC236}">
                <a16:creationId xmlns:a16="http://schemas.microsoft.com/office/drawing/2014/main" id="{430B70D9-8553-7524-2333-2ED6C85313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21" name="图片 20">
            <a:extLst>
              <a:ext uri="{FF2B5EF4-FFF2-40B4-BE49-F238E27FC236}">
                <a16:creationId xmlns:a16="http://schemas.microsoft.com/office/drawing/2014/main" id="{D1EE3D44-E90E-D6FC-4AA5-11FE4D1715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22" name="图片 21">
            <a:extLst>
              <a:ext uri="{FF2B5EF4-FFF2-40B4-BE49-F238E27FC236}">
                <a16:creationId xmlns:a16="http://schemas.microsoft.com/office/drawing/2014/main" id="{E74AFB01-6E21-B373-94C5-7846F19D3B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23" name="图片 22">
            <a:extLst>
              <a:ext uri="{FF2B5EF4-FFF2-40B4-BE49-F238E27FC236}">
                <a16:creationId xmlns:a16="http://schemas.microsoft.com/office/drawing/2014/main" id="{B3A0FCBA-A1A2-EAB0-459E-565A9CEBD5D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25" name="图片 24">
            <a:extLst>
              <a:ext uri="{FF2B5EF4-FFF2-40B4-BE49-F238E27FC236}">
                <a16:creationId xmlns:a16="http://schemas.microsoft.com/office/drawing/2014/main" id="{C1C1E5D0-9675-49F7-7C8A-184FCE0843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27" name="图片 26">
            <a:extLst>
              <a:ext uri="{FF2B5EF4-FFF2-40B4-BE49-F238E27FC236}">
                <a16:creationId xmlns:a16="http://schemas.microsoft.com/office/drawing/2014/main" id="{E70A8917-5795-67AF-0690-4DC57670EA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29" name="图片 28">
            <a:extLst>
              <a:ext uri="{FF2B5EF4-FFF2-40B4-BE49-F238E27FC236}">
                <a16:creationId xmlns:a16="http://schemas.microsoft.com/office/drawing/2014/main" id="{98BA2B9A-5ADA-8051-10C2-D6C5B21568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1" name="图片 30">
            <a:extLst>
              <a:ext uri="{FF2B5EF4-FFF2-40B4-BE49-F238E27FC236}">
                <a16:creationId xmlns:a16="http://schemas.microsoft.com/office/drawing/2014/main" id="{567A6F47-BECC-6575-168D-44F6B1354D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3" name="图片 32">
            <a:extLst>
              <a:ext uri="{FF2B5EF4-FFF2-40B4-BE49-F238E27FC236}">
                <a16:creationId xmlns:a16="http://schemas.microsoft.com/office/drawing/2014/main" id="{3E5CCCFB-394D-97B7-0B75-50B83E9C72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5" name="图片 34">
            <a:extLst>
              <a:ext uri="{FF2B5EF4-FFF2-40B4-BE49-F238E27FC236}">
                <a16:creationId xmlns:a16="http://schemas.microsoft.com/office/drawing/2014/main" id="{736CF783-5D01-A248-1481-E4FCB6953D4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7" name="图片 36">
            <a:extLst>
              <a:ext uri="{FF2B5EF4-FFF2-40B4-BE49-F238E27FC236}">
                <a16:creationId xmlns:a16="http://schemas.microsoft.com/office/drawing/2014/main" id="{F28F3082-89E2-3A47-8408-81C278FE13F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8" name="图片 37">
            <a:extLst>
              <a:ext uri="{FF2B5EF4-FFF2-40B4-BE49-F238E27FC236}">
                <a16:creationId xmlns:a16="http://schemas.microsoft.com/office/drawing/2014/main" id="{7BB63B52-3704-A403-F9AB-5EDF31A7BC9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9" name="图片 38">
            <a:extLst>
              <a:ext uri="{FF2B5EF4-FFF2-40B4-BE49-F238E27FC236}">
                <a16:creationId xmlns:a16="http://schemas.microsoft.com/office/drawing/2014/main" id="{C902A1B2-6ADD-0120-173C-5ED9B31713B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1" name="图片 40">
            <a:extLst>
              <a:ext uri="{FF2B5EF4-FFF2-40B4-BE49-F238E27FC236}">
                <a16:creationId xmlns:a16="http://schemas.microsoft.com/office/drawing/2014/main" id="{8A4EC2B1-6F32-B9AA-41BC-6CCF105A33A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spTree>
    <p:extLst>
      <p:ext uri="{BB962C8B-B14F-4D97-AF65-F5344CB8AC3E}">
        <p14:creationId xmlns:p14="http://schemas.microsoft.com/office/powerpoint/2010/main" val="198328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7240380-9E85-A9D7-896A-87F7DB7EFC18}"/>
              </a:ext>
            </a:extLst>
          </p:cNvPr>
          <p:cNvSpPr>
            <a:spLocks noGrp="1"/>
          </p:cNvSpPr>
          <p:nvPr>
            <p:ph type="title"/>
          </p:nvPr>
        </p:nvSpPr>
        <p:spPr>
          <a:xfrm>
            <a:off x="838200" y="365125"/>
            <a:ext cx="10515600" cy="1325563"/>
          </a:xfrm>
        </p:spPr>
        <p:txBody>
          <a:bodyPr/>
          <a:lstStyle/>
          <a:p>
            <a:pPr algn="ctr"/>
            <a:r>
              <a:rPr lang="en-US" altLang="zh-CN" dirty="0">
                <a:latin typeface="Arial" panose="020B0604020202020204" pitchFamily="34" charset="0"/>
                <a:cs typeface="Arial" panose="020B0604020202020204" pitchFamily="34" charset="0"/>
              </a:rPr>
              <a:t>Introduction</a:t>
            </a:r>
            <a:endParaRPr lang="zh-CN" altLang="en-US" dirty="0">
              <a:latin typeface="Arial" panose="020B0604020202020204" pitchFamily="34" charset="0"/>
              <a:cs typeface="Arial" panose="020B0604020202020204" pitchFamily="34" charset="0"/>
            </a:endParaRPr>
          </a:p>
        </p:txBody>
      </p:sp>
      <p:sp>
        <p:nvSpPr>
          <p:cNvPr id="4" name="内容占位符 2">
            <a:extLst>
              <a:ext uri="{FF2B5EF4-FFF2-40B4-BE49-F238E27FC236}">
                <a16:creationId xmlns:a16="http://schemas.microsoft.com/office/drawing/2014/main" id="{3FE1B21C-BEF8-44FD-BAF2-ADDC2803283B}"/>
              </a:ext>
            </a:extLst>
          </p:cNvPr>
          <p:cNvSpPr>
            <a:spLocks noGrp="1"/>
          </p:cNvSpPr>
          <p:nvPr>
            <p:ph idx="1"/>
          </p:nvPr>
        </p:nvSpPr>
        <p:spPr>
          <a:xfrm>
            <a:off x="838200" y="1825624"/>
            <a:ext cx="10515600" cy="707887"/>
          </a:xfrm>
        </p:spPr>
        <p:txBody>
          <a:bodyPr>
            <a:normAutofit/>
          </a:bodyPr>
          <a:lstStyle/>
          <a:p>
            <a:r>
              <a:rPr lang="en-US" altLang="zh-CN" dirty="0">
                <a:latin typeface="Arial" panose="020B0604020202020204" pitchFamily="34" charset="0"/>
                <a:cs typeface="Arial" panose="020B0604020202020204" pitchFamily="34" charset="0"/>
              </a:rPr>
              <a:t>Applications: recoloring, objects insert-remove-replace edits, etc. </a:t>
            </a:r>
          </a:p>
        </p:txBody>
      </p:sp>
      <p:pic>
        <p:nvPicPr>
          <p:cNvPr id="10" name="图片 9">
            <a:extLst>
              <a:ext uri="{FF2B5EF4-FFF2-40B4-BE49-F238E27FC236}">
                <a16:creationId xmlns:a16="http://schemas.microsoft.com/office/drawing/2014/main" id="{914CA266-849C-66F7-069D-AABF79D84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496" y="2865432"/>
            <a:ext cx="1783201" cy="3044601"/>
          </a:xfrm>
          <a:prstGeom prst="rect">
            <a:avLst/>
          </a:prstGeom>
        </p:spPr>
      </p:pic>
      <p:pic>
        <p:nvPicPr>
          <p:cNvPr id="26" name="图片 25">
            <a:extLst>
              <a:ext uri="{FF2B5EF4-FFF2-40B4-BE49-F238E27FC236}">
                <a16:creationId xmlns:a16="http://schemas.microsoft.com/office/drawing/2014/main" id="{9C2273EE-8ACF-73DB-F579-3D10ECC73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526" y="2865432"/>
            <a:ext cx="1783202" cy="3044602"/>
          </a:xfrm>
          <a:prstGeom prst="rect">
            <a:avLst/>
          </a:prstGeom>
        </p:spPr>
      </p:pic>
      <p:pic>
        <p:nvPicPr>
          <p:cNvPr id="28" name="图片 27">
            <a:extLst>
              <a:ext uri="{FF2B5EF4-FFF2-40B4-BE49-F238E27FC236}">
                <a16:creationId xmlns:a16="http://schemas.microsoft.com/office/drawing/2014/main" id="{3379D211-9972-BEEB-5662-2FDA6C3A8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6176" y="2871330"/>
            <a:ext cx="1783201" cy="3044601"/>
          </a:xfrm>
          <a:prstGeom prst="rect">
            <a:avLst/>
          </a:prstGeom>
        </p:spPr>
      </p:pic>
      <p:sp>
        <p:nvSpPr>
          <p:cNvPr id="2" name="文本框 1">
            <a:extLst>
              <a:ext uri="{FF2B5EF4-FFF2-40B4-BE49-F238E27FC236}">
                <a16:creationId xmlns:a16="http://schemas.microsoft.com/office/drawing/2014/main" id="{A0CD631C-F1B7-784C-7198-B20A6AF2CFF1}"/>
              </a:ext>
            </a:extLst>
          </p:cNvPr>
          <p:cNvSpPr txBox="1"/>
          <p:nvPr/>
        </p:nvSpPr>
        <p:spPr>
          <a:xfrm>
            <a:off x="838200" y="6113303"/>
            <a:ext cx="2038350"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580EFDF5-DB98-AF87-203E-EB2A4668A6DF}"/>
              </a:ext>
            </a:extLst>
          </p:cNvPr>
          <p:cNvSpPr txBox="1"/>
          <p:nvPr/>
        </p:nvSpPr>
        <p:spPr>
          <a:xfrm>
            <a:off x="6656176" y="6113303"/>
            <a:ext cx="1783201"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Recoloring </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392BC66-290F-118F-F9AB-3FD8B7C553EC}"/>
              </a:ext>
            </a:extLst>
          </p:cNvPr>
          <p:cNvSpPr txBox="1"/>
          <p:nvPr/>
        </p:nvSpPr>
        <p:spPr>
          <a:xfrm>
            <a:off x="9257140" y="6113303"/>
            <a:ext cx="2038350"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inserting objects</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910C9D3-A33A-4565-A08F-B6D3529C5CE8}"/>
              </a:ext>
            </a:extLst>
          </p:cNvPr>
          <p:cNvSpPr txBox="1"/>
          <p:nvPr/>
        </p:nvSpPr>
        <p:spPr>
          <a:xfrm>
            <a:off x="3635302" y="6113303"/>
            <a:ext cx="2371798"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Recon. Image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4" name="图片 33">
            <a:extLst>
              <a:ext uri="{FF2B5EF4-FFF2-40B4-BE49-F238E27FC236}">
                <a16:creationId xmlns:a16="http://schemas.microsoft.com/office/drawing/2014/main" id="{67C8523D-C68F-5897-3CF6-C53743CDD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176" y="2873600"/>
            <a:ext cx="1784531" cy="3046871"/>
          </a:xfrm>
          <a:prstGeom prst="rect">
            <a:avLst/>
          </a:prstGeom>
        </p:spPr>
      </p:pic>
      <p:pic>
        <p:nvPicPr>
          <p:cNvPr id="35" name="图片 34">
            <a:extLst>
              <a:ext uri="{FF2B5EF4-FFF2-40B4-BE49-F238E27FC236}">
                <a16:creationId xmlns:a16="http://schemas.microsoft.com/office/drawing/2014/main" id="{C895E04C-EF48-6148-1395-C6FAD9FB99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6" name="图片 35">
            <a:extLst>
              <a:ext uri="{FF2B5EF4-FFF2-40B4-BE49-F238E27FC236}">
                <a16:creationId xmlns:a16="http://schemas.microsoft.com/office/drawing/2014/main" id="{0057ADD8-FCA2-AB96-91AA-55C518F5E8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7" name="图片 36">
            <a:extLst>
              <a:ext uri="{FF2B5EF4-FFF2-40B4-BE49-F238E27FC236}">
                <a16:creationId xmlns:a16="http://schemas.microsoft.com/office/drawing/2014/main" id="{34EC61EA-0E8B-FBCE-BDB2-17FAE09BC4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8" name="图片 37">
            <a:extLst>
              <a:ext uri="{FF2B5EF4-FFF2-40B4-BE49-F238E27FC236}">
                <a16:creationId xmlns:a16="http://schemas.microsoft.com/office/drawing/2014/main" id="{CD6B2598-624D-0BD3-ADD8-6618ACAD1B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39" name="图片 38">
            <a:extLst>
              <a:ext uri="{FF2B5EF4-FFF2-40B4-BE49-F238E27FC236}">
                <a16:creationId xmlns:a16="http://schemas.microsoft.com/office/drawing/2014/main" id="{95F0F877-F91A-4579-C8B9-39FB159CA1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0" name="图片 39">
            <a:extLst>
              <a:ext uri="{FF2B5EF4-FFF2-40B4-BE49-F238E27FC236}">
                <a16:creationId xmlns:a16="http://schemas.microsoft.com/office/drawing/2014/main" id="{B6102D9C-9850-583F-9F9A-9E8F2D6CB1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1" name="图片 40">
            <a:extLst>
              <a:ext uri="{FF2B5EF4-FFF2-40B4-BE49-F238E27FC236}">
                <a16:creationId xmlns:a16="http://schemas.microsoft.com/office/drawing/2014/main" id="{580B6E09-6E3F-D27D-D5AC-D8DE2BF21BF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2" name="图片 41">
            <a:extLst>
              <a:ext uri="{FF2B5EF4-FFF2-40B4-BE49-F238E27FC236}">
                <a16:creationId xmlns:a16="http://schemas.microsoft.com/office/drawing/2014/main" id="{E5BEA7BC-0212-894E-19F6-C96F0223B8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3" name="图片 42">
            <a:extLst>
              <a:ext uri="{FF2B5EF4-FFF2-40B4-BE49-F238E27FC236}">
                <a16:creationId xmlns:a16="http://schemas.microsoft.com/office/drawing/2014/main" id="{97D8477B-704B-3452-9667-39D81E0D4F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4" name="图片 43">
            <a:extLst>
              <a:ext uri="{FF2B5EF4-FFF2-40B4-BE49-F238E27FC236}">
                <a16:creationId xmlns:a16="http://schemas.microsoft.com/office/drawing/2014/main" id="{5F5DD4D5-95E5-C679-7D29-FC7DA8A91FA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5" name="图片 44">
            <a:extLst>
              <a:ext uri="{FF2B5EF4-FFF2-40B4-BE49-F238E27FC236}">
                <a16:creationId xmlns:a16="http://schemas.microsoft.com/office/drawing/2014/main" id="{92563E73-0B25-0DA3-C959-B3BE8A09D85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6" name="图片 45">
            <a:extLst>
              <a:ext uri="{FF2B5EF4-FFF2-40B4-BE49-F238E27FC236}">
                <a16:creationId xmlns:a16="http://schemas.microsoft.com/office/drawing/2014/main" id="{B1969431-A12B-CACC-3537-1908EC4DDC8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7" name="图片 46">
            <a:extLst>
              <a:ext uri="{FF2B5EF4-FFF2-40B4-BE49-F238E27FC236}">
                <a16:creationId xmlns:a16="http://schemas.microsoft.com/office/drawing/2014/main" id="{03AA82F6-3EEA-24C3-2DC4-CD3B9DC636C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8" name="图片 47">
            <a:extLst>
              <a:ext uri="{FF2B5EF4-FFF2-40B4-BE49-F238E27FC236}">
                <a16:creationId xmlns:a16="http://schemas.microsoft.com/office/drawing/2014/main" id="{1179D984-6C13-CB3D-BC8F-F38AD165A1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49" name="图片 48">
            <a:extLst>
              <a:ext uri="{FF2B5EF4-FFF2-40B4-BE49-F238E27FC236}">
                <a16:creationId xmlns:a16="http://schemas.microsoft.com/office/drawing/2014/main" id="{8C3FA1FC-A1C3-B4FA-66E0-F862191518F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50" name="图片 49">
            <a:extLst>
              <a:ext uri="{FF2B5EF4-FFF2-40B4-BE49-F238E27FC236}">
                <a16:creationId xmlns:a16="http://schemas.microsoft.com/office/drawing/2014/main" id="{D32624FB-10E1-A93F-C39E-C1FCBDB9E0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51" name="图片 50">
            <a:extLst>
              <a:ext uri="{FF2B5EF4-FFF2-40B4-BE49-F238E27FC236}">
                <a16:creationId xmlns:a16="http://schemas.microsoft.com/office/drawing/2014/main" id="{0A61EC7E-ED43-02E6-77BD-12B0D1E52F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52" name="图片 51">
            <a:extLst>
              <a:ext uri="{FF2B5EF4-FFF2-40B4-BE49-F238E27FC236}">
                <a16:creationId xmlns:a16="http://schemas.microsoft.com/office/drawing/2014/main" id="{16E4C861-E1A8-23AC-126B-B307DEE8CDA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53" name="图片 52">
            <a:extLst>
              <a:ext uri="{FF2B5EF4-FFF2-40B4-BE49-F238E27FC236}">
                <a16:creationId xmlns:a16="http://schemas.microsoft.com/office/drawing/2014/main" id="{5D19E63C-C4AE-4FDF-C065-0C27960D8E0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pic>
        <p:nvPicPr>
          <p:cNvPr id="54" name="图片 53">
            <a:extLst>
              <a:ext uri="{FF2B5EF4-FFF2-40B4-BE49-F238E27FC236}">
                <a16:creationId xmlns:a16="http://schemas.microsoft.com/office/drawing/2014/main" id="{EF695DE0-DA04-DDB9-2AE4-A2489BCF33C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62176" y="2873601"/>
            <a:ext cx="1784531" cy="3044600"/>
          </a:xfrm>
          <a:prstGeom prst="rect">
            <a:avLst/>
          </a:prstGeom>
        </p:spPr>
      </p:pic>
    </p:spTree>
    <p:extLst>
      <p:ext uri="{BB962C8B-B14F-4D97-AF65-F5344CB8AC3E}">
        <p14:creationId xmlns:p14="http://schemas.microsoft.com/office/powerpoint/2010/main" val="15156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7240380-9E85-A9D7-896A-87F7DB7EFC18}"/>
              </a:ext>
            </a:extLst>
          </p:cNvPr>
          <p:cNvSpPr>
            <a:spLocks noGrp="1"/>
          </p:cNvSpPr>
          <p:nvPr>
            <p:ph type="title"/>
          </p:nvPr>
        </p:nvSpPr>
        <p:spPr>
          <a:xfrm>
            <a:off x="838200" y="365125"/>
            <a:ext cx="10515600" cy="1325563"/>
          </a:xfrm>
        </p:spPr>
        <p:txBody>
          <a:bodyPr/>
          <a:lstStyle/>
          <a:p>
            <a:pPr algn="ctr"/>
            <a:r>
              <a:rPr lang="en-US" altLang="zh-CN" dirty="0">
                <a:latin typeface="Arial" panose="020B0604020202020204" pitchFamily="34" charset="0"/>
                <a:cs typeface="Arial" panose="020B0604020202020204" pitchFamily="34" charset="0"/>
              </a:rPr>
              <a:t>Related works</a:t>
            </a:r>
            <a:endParaRPr lang="zh-CN" altLang="en-US" dirty="0">
              <a:latin typeface="Arial" panose="020B0604020202020204" pitchFamily="34" charset="0"/>
              <a:cs typeface="Arial" panose="020B0604020202020204" pitchFamily="34" charset="0"/>
            </a:endParaRPr>
          </a:p>
        </p:txBody>
      </p:sp>
      <p:sp>
        <p:nvSpPr>
          <p:cNvPr id="4" name="内容占位符 2">
            <a:extLst>
              <a:ext uri="{FF2B5EF4-FFF2-40B4-BE49-F238E27FC236}">
                <a16:creationId xmlns:a16="http://schemas.microsoft.com/office/drawing/2014/main" id="{3FE1B21C-BEF8-44FD-BAF2-ADDC2803283B}"/>
              </a:ext>
            </a:extLst>
          </p:cNvPr>
          <p:cNvSpPr>
            <a:spLocks noGrp="1"/>
          </p:cNvSpPr>
          <p:nvPr>
            <p:ph idx="1"/>
          </p:nvPr>
        </p:nvSpPr>
        <p:spPr>
          <a:xfrm>
            <a:off x="6578022" y="2527868"/>
            <a:ext cx="4925227" cy="1571346"/>
          </a:xfrm>
        </p:spPr>
        <p:txBody>
          <a:bodyPr>
            <a:normAutofit/>
          </a:bodyPr>
          <a:lstStyle/>
          <a:p>
            <a:pPr algn="just"/>
            <a:r>
              <a:rPr lang="en-US" altLang="zh-CN" sz="2400" b="1" kern="0" dirty="0">
                <a:solidFill>
                  <a:srgbClr val="808080"/>
                </a:solidFill>
                <a:latin typeface="Arial" panose="020B0604020202020204" pitchFamily="34" charset="0"/>
                <a:ea typeface="ＭＳ Ｐゴシック"/>
                <a:cs typeface="Arial" panose="020B0604020202020204" pitchFamily="34" charset="0"/>
              </a:rPr>
              <a:t>Vectorizing Bitmaps into Semi-Transparent Gradient Layers, </a:t>
            </a:r>
            <a:r>
              <a:rPr lang="en-US" altLang="zh-CN" sz="2400" kern="0" dirty="0" err="1">
                <a:solidFill>
                  <a:srgbClr val="808080"/>
                </a:solidFill>
                <a:latin typeface="Arial" panose="020B0604020202020204" pitchFamily="34" charset="0"/>
                <a:ea typeface="ＭＳ Ｐゴシック"/>
                <a:cs typeface="Arial" panose="020B0604020202020204" pitchFamily="34" charset="0"/>
              </a:rPr>
              <a:t>Orzan</a:t>
            </a:r>
            <a:r>
              <a:rPr lang="en-US" altLang="zh-CN" sz="2400" kern="0" dirty="0">
                <a:solidFill>
                  <a:srgbClr val="808080"/>
                </a:solidFill>
                <a:latin typeface="Arial" panose="020B0604020202020204" pitchFamily="34" charset="0"/>
                <a:ea typeface="ＭＳ Ｐゴシック"/>
                <a:cs typeface="Arial" panose="020B0604020202020204" pitchFamily="34" charset="0"/>
              </a:rPr>
              <a:t> et al., EGSR 2014.</a:t>
            </a:r>
            <a:endParaRPr lang="en-US" altLang="zh-CN" sz="2400" b="1" kern="0" dirty="0">
              <a:solidFill>
                <a:srgbClr val="808080"/>
              </a:solidFill>
              <a:latin typeface="Times New Roman" panose="02020603050405020304" pitchFamily="18" charset="0"/>
              <a:ea typeface="ＭＳ Ｐゴシック"/>
              <a:cs typeface="Times New Roman" panose="02020603050405020304" pitchFamily="18" charset="0"/>
            </a:endParaRPr>
          </a:p>
          <a:p>
            <a:pPr algn="just"/>
            <a:endParaRPr lang="en-US" altLang="zh-CN" sz="2400" dirty="0">
              <a:latin typeface="Arial" panose="020B0604020202020204" pitchFamily="34" charset="0"/>
              <a:cs typeface="Arial" panose="020B0604020202020204" pitchFamily="34" charset="0"/>
            </a:endParaRPr>
          </a:p>
          <a:p>
            <a:pPr algn="just"/>
            <a:endParaRPr lang="en-US" altLang="zh-CN" sz="2400" b="1" kern="0" dirty="0">
              <a:solidFill>
                <a:srgbClr val="808080"/>
              </a:solidFill>
              <a:latin typeface="Times New Roman" panose="02020603050405020304" pitchFamily="18" charset="0"/>
              <a:ea typeface="ＭＳ Ｐゴシック"/>
              <a:cs typeface="Times New Roman" panose="02020603050405020304" pitchFamily="18" charset="0"/>
            </a:endParaRPr>
          </a:p>
          <a:p>
            <a:endParaRPr lang="en-US" altLang="zh-CN" sz="2400"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43244B10-A080-34A0-F6B4-9E284C87AE93}"/>
              </a:ext>
            </a:extLst>
          </p:cNvPr>
          <p:cNvPicPr>
            <a:picLocks noChangeAspect="1"/>
          </p:cNvPicPr>
          <p:nvPr/>
        </p:nvPicPr>
        <p:blipFill>
          <a:blip r:embed="rId3"/>
          <a:stretch>
            <a:fillRect/>
          </a:stretch>
        </p:blipFill>
        <p:spPr>
          <a:xfrm>
            <a:off x="991827" y="2559899"/>
            <a:ext cx="5473401" cy="1539315"/>
          </a:xfrm>
          <a:prstGeom prst="rect">
            <a:avLst/>
          </a:prstGeom>
        </p:spPr>
      </p:pic>
      <p:pic>
        <p:nvPicPr>
          <p:cNvPr id="12" name="图片 11">
            <a:extLst>
              <a:ext uri="{FF2B5EF4-FFF2-40B4-BE49-F238E27FC236}">
                <a16:creationId xmlns:a16="http://schemas.microsoft.com/office/drawing/2014/main" id="{FF8B8417-AAFE-7212-EBF2-422613AD8F09}"/>
              </a:ext>
            </a:extLst>
          </p:cNvPr>
          <p:cNvPicPr>
            <a:picLocks noChangeAspect="1"/>
          </p:cNvPicPr>
          <p:nvPr/>
        </p:nvPicPr>
        <p:blipFill>
          <a:blip r:embed="rId4"/>
          <a:stretch>
            <a:fillRect/>
          </a:stretch>
        </p:blipFill>
        <p:spPr>
          <a:xfrm>
            <a:off x="881495" y="4364912"/>
            <a:ext cx="5734050" cy="1418129"/>
          </a:xfrm>
          <a:prstGeom prst="rect">
            <a:avLst/>
          </a:prstGeom>
        </p:spPr>
      </p:pic>
      <p:sp>
        <p:nvSpPr>
          <p:cNvPr id="13" name="文本框 12">
            <a:extLst>
              <a:ext uri="{FF2B5EF4-FFF2-40B4-BE49-F238E27FC236}">
                <a16:creationId xmlns:a16="http://schemas.microsoft.com/office/drawing/2014/main" id="{5B883E13-75A5-5003-F637-79E71F522EAC}"/>
              </a:ext>
            </a:extLst>
          </p:cNvPr>
          <p:cNvSpPr txBox="1"/>
          <p:nvPr/>
        </p:nvSpPr>
        <p:spPr>
          <a:xfrm>
            <a:off x="1001348" y="6016625"/>
            <a:ext cx="10617200" cy="492443"/>
          </a:xfrm>
          <a:prstGeom prst="rect">
            <a:avLst/>
          </a:prstGeom>
          <a:noFill/>
        </p:spPr>
        <p:txBody>
          <a:bodyPr wrap="square" rtlCol="0">
            <a:spAutoFit/>
          </a:bodyPr>
          <a:lstStyle/>
          <a:p>
            <a:r>
              <a:rPr lang="en-US" altLang="zh-CN" sz="2600" dirty="0">
                <a:solidFill>
                  <a:srgbClr val="FF0000"/>
                </a:solidFill>
                <a:latin typeface="Arial" panose="020B0604020202020204" pitchFamily="34" charset="0"/>
                <a:cs typeface="Arial" panose="020B0604020202020204" pitchFamily="34" charset="0"/>
              </a:rPr>
              <a:t>These methods require user interaction and may stuck in local minima.</a:t>
            </a:r>
            <a:endParaRPr lang="zh-CN" altLang="en-US" sz="2600" dirty="0">
              <a:solidFill>
                <a:srgbClr val="FF0000"/>
              </a:solidFill>
              <a:latin typeface="Arial" panose="020B0604020202020204" pitchFamily="34" charset="0"/>
              <a:cs typeface="Arial" panose="020B0604020202020204" pitchFamily="34" charset="0"/>
            </a:endParaRPr>
          </a:p>
        </p:txBody>
      </p:sp>
      <p:sp>
        <p:nvSpPr>
          <p:cNvPr id="2" name="内容占位符 2">
            <a:extLst>
              <a:ext uri="{FF2B5EF4-FFF2-40B4-BE49-F238E27FC236}">
                <a16:creationId xmlns:a16="http://schemas.microsoft.com/office/drawing/2014/main" id="{18CC2C26-58CB-9B50-5EBE-4A7AC1A1DFAF}"/>
              </a:ext>
            </a:extLst>
          </p:cNvPr>
          <p:cNvSpPr txBox="1">
            <a:spLocks/>
          </p:cNvSpPr>
          <p:nvPr/>
        </p:nvSpPr>
        <p:spPr>
          <a:xfrm>
            <a:off x="6578022" y="4390312"/>
            <a:ext cx="4970676" cy="962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kern="0" dirty="0">
                <a:solidFill>
                  <a:srgbClr val="808080"/>
                </a:solidFill>
                <a:latin typeface="Arial" panose="020B0604020202020204" pitchFamily="34" charset="0"/>
                <a:ea typeface="ＭＳ Ｐゴシック"/>
                <a:cs typeface="Arial" panose="020B0604020202020204" pitchFamily="34" charset="0"/>
              </a:rPr>
              <a:t>Photo2ClipArt</a:t>
            </a:r>
            <a:r>
              <a:rPr lang="en-US" altLang="zh-CN" sz="2400" kern="0" dirty="0">
                <a:solidFill>
                  <a:srgbClr val="808080"/>
                </a:solidFill>
                <a:latin typeface="Arial" panose="020B0604020202020204" pitchFamily="34" charset="0"/>
                <a:ea typeface="ＭＳ Ｐゴシック"/>
                <a:cs typeface="Arial" panose="020B0604020202020204" pitchFamily="34" charset="0"/>
              </a:rPr>
              <a:t>,</a:t>
            </a:r>
            <a:r>
              <a:rPr lang="en-US" altLang="zh-CN" sz="2400" b="1" kern="0" dirty="0">
                <a:solidFill>
                  <a:srgbClr val="808080"/>
                </a:solidFill>
                <a:latin typeface="Arial" panose="020B0604020202020204" pitchFamily="34" charset="0"/>
                <a:ea typeface="ＭＳ Ｐゴシック"/>
                <a:cs typeface="Arial" panose="020B0604020202020204" pitchFamily="34" charset="0"/>
              </a:rPr>
              <a:t> </a:t>
            </a:r>
            <a:r>
              <a:rPr lang="fr-FR" altLang="zh-CN" sz="2400" kern="0" dirty="0">
                <a:solidFill>
                  <a:srgbClr val="808080"/>
                </a:solidFill>
                <a:latin typeface="Arial" panose="020B0604020202020204" pitchFamily="34" charset="0"/>
                <a:ea typeface="ＭＳ Ｐゴシック"/>
                <a:cs typeface="Arial" panose="020B0604020202020204" pitchFamily="34" charset="0"/>
              </a:rPr>
              <a:t>Jean-Dominique et al., ACM SIGGRAPH 2017.</a:t>
            </a:r>
            <a:endParaRPr lang="en-US" altLang="zh-CN" sz="2400" b="1" kern="0" dirty="0">
              <a:solidFill>
                <a:srgbClr val="808080"/>
              </a:solidFill>
              <a:latin typeface="Times New Roman" panose="02020603050405020304" pitchFamily="18" charset="0"/>
              <a:ea typeface="ＭＳ Ｐゴシック"/>
              <a:cs typeface="Times New Roman" panose="02020603050405020304" pitchFamily="18" charset="0"/>
            </a:endParaRPr>
          </a:p>
        </p:txBody>
      </p:sp>
      <p:sp>
        <p:nvSpPr>
          <p:cNvPr id="6" name="内容占位符 2">
            <a:extLst>
              <a:ext uri="{FF2B5EF4-FFF2-40B4-BE49-F238E27FC236}">
                <a16:creationId xmlns:a16="http://schemas.microsoft.com/office/drawing/2014/main" id="{23F0D30E-7D5A-8020-1EF1-4400D80A4A3A}"/>
              </a:ext>
            </a:extLst>
          </p:cNvPr>
          <p:cNvSpPr txBox="1">
            <a:spLocks/>
          </p:cNvSpPr>
          <p:nvPr/>
        </p:nvSpPr>
        <p:spPr>
          <a:xfrm>
            <a:off x="838200" y="1825624"/>
            <a:ext cx="10515600" cy="1281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Multi-layer vectorization</a:t>
            </a:r>
          </a:p>
        </p:txBody>
      </p:sp>
      <p:cxnSp>
        <p:nvCxnSpPr>
          <p:cNvPr id="7" name="直接连接符 6">
            <a:extLst>
              <a:ext uri="{FF2B5EF4-FFF2-40B4-BE49-F238E27FC236}">
                <a16:creationId xmlns:a16="http://schemas.microsoft.com/office/drawing/2014/main" id="{A2354EDF-A965-58BE-5107-847F147AA56C}"/>
              </a:ext>
            </a:extLst>
          </p:cNvPr>
          <p:cNvCxnSpPr/>
          <p:nvPr/>
        </p:nvCxnSpPr>
        <p:spPr>
          <a:xfrm>
            <a:off x="1149350" y="4288712"/>
            <a:ext cx="103505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92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E4997-D0F2-23CE-3E52-10C40B07F8D6}"/>
              </a:ext>
            </a:extLst>
          </p:cNvPr>
          <p:cNvSpPr>
            <a:spLocks noGrp="1"/>
          </p:cNvSpPr>
          <p:nvPr>
            <p:ph type="title"/>
          </p:nvPr>
        </p:nvSpPr>
        <p:spPr/>
        <p:txBody>
          <a:bodyPr/>
          <a:lstStyle/>
          <a:p>
            <a:pPr algn="ctr"/>
            <a:r>
              <a:rPr lang="en-US" altLang="zh-CN" dirty="0">
                <a:latin typeface="Arial" panose="020B0604020202020204" pitchFamily="34" charset="0"/>
                <a:cs typeface="Arial" panose="020B0604020202020204" pitchFamily="34" charset="0"/>
              </a:rPr>
              <a:t>Our contribution</a:t>
            </a:r>
            <a:endParaRPr lang="zh-CN" altLang="en-US" dirty="0"/>
          </a:p>
        </p:txBody>
      </p:sp>
      <p:sp>
        <p:nvSpPr>
          <p:cNvPr id="3" name="内容占位符 2">
            <a:extLst>
              <a:ext uri="{FF2B5EF4-FFF2-40B4-BE49-F238E27FC236}">
                <a16:creationId xmlns:a16="http://schemas.microsoft.com/office/drawing/2014/main" id="{1E09E6C2-18AC-6413-D1B1-0DB16DC00581}"/>
              </a:ext>
            </a:extLst>
          </p:cNvPr>
          <p:cNvSpPr>
            <a:spLocks noGrp="1"/>
          </p:cNvSpPr>
          <p:nvPr>
            <p:ph idx="1"/>
          </p:nvPr>
        </p:nvSpPr>
        <p:spPr>
          <a:xfrm>
            <a:off x="838200" y="1825625"/>
            <a:ext cx="10515600" cy="3392920"/>
          </a:xfrm>
        </p:spPr>
        <p:txBody>
          <a:bodyPr>
            <a:normAutofit/>
          </a:bodyPr>
          <a:lstStyle/>
          <a:p>
            <a:pPr algn="just">
              <a:lnSpc>
                <a:spcPct val="150000"/>
              </a:lnSpc>
            </a:pPr>
            <a:r>
              <a:rPr lang="en-US" altLang="zh-CN" dirty="0">
                <a:latin typeface="Arial" panose="020B0604020202020204" pitchFamily="34" charset="0"/>
                <a:cs typeface="Arial" panose="020B0604020202020204" pitchFamily="34" charset="0"/>
              </a:rPr>
              <a:t>We present a fully automatic approach to layer decomposition with the given segmented input image. </a:t>
            </a:r>
          </a:p>
          <a:p>
            <a:pPr algn="just">
              <a:lnSpc>
                <a:spcPct val="150000"/>
              </a:lnSpc>
            </a:pPr>
            <a:r>
              <a:rPr lang="en-US" altLang="zh-CN" dirty="0">
                <a:latin typeface="Arial" panose="020B0604020202020204" pitchFamily="34" charset="0"/>
                <a:cs typeface="Arial" panose="020B0604020202020204" pitchFamily="34" charset="0"/>
              </a:rPr>
              <a:t>We drastically reduce the search space with some perceptually-motivated constraints. </a:t>
            </a:r>
          </a:p>
        </p:txBody>
      </p:sp>
    </p:spTree>
    <p:extLst>
      <p:ext uri="{BB962C8B-B14F-4D97-AF65-F5344CB8AC3E}">
        <p14:creationId xmlns:p14="http://schemas.microsoft.com/office/powerpoint/2010/main" val="2332084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F05DB31-AA25-346B-301B-24D54ADA86CF}"/>
              </a:ext>
            </a:extLst>
          </p:cNvPr>
          <p:cNvSpPr>
            <a:spLocks noGrp="1"/>
          </p:cNvSpPr>
          <p:nvPr>
            <p:ph type="title"/>
          </p:nvPr>
        </p:nvSpPr>
        <p:spPr>
          <a:xfrm>
            <a:off x="838200" y="365125"/>
            <a:ext cx="10515600" cy="1325563"/>
          </a:xfrm>
        </p:spPr>
        <p:txBody>
          <a:bodyPr/>
          <a:lstStyle/>
          <a:p>
            <a:pPr algn="ctr"/>
            <a:r>
              <a:rPr lang="en-US" altLang="zh-CN" dirty="0">
                <a:latin typeface="Arial" panose="020B0604020202020204" pitchFamily="34" charset="0"/>
                <a:cs typeface="Arial" panose="020B0604020202020204" pitchFamily="34" charset="0"/>
              </a:rPr>
              <a:t>Our approach</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DF6D9EC8-55FD-9784-8E76-FFB17A8C296B}"/>
                  </a:ext>
                </a:extLst>
              </p:cNvPr>
              <p:cNvSpPr>
                <a:spLocks noGrp="1"/>
              </p:cNvSpPr>
              <p:nvPr>
                <p:ph idx="1"/>
              </p:nvPr>
            </p:nvSpPr>
            <p:spPr>
              <a:xfrm>
                <a:off x="838200" y="1825624"/>
                <a:ext cx="10915650" cy="1778867"/>
              </a:xfrm>
            </p:spPr>
            <p:txBody>
              <a:bodyPr>
                <a:normAutofit/>
              </a:bodyPr>
              <a:lstStyle/>
              <a:p>
                <a:pPr algn="just"/>
                <a:r>
                  <a:rPr lang="en-US" altLang="zh-CN" sz="2800" kern="0" dirty="0">
                    <a:latin typeface="Arial" panose="020B0604020202020204" pitchFamily="34" charset="0"/>
                    <a:ea typeface="ＭＳ Ｐゴシック"/>
                    <a:cs typeface="Arial" panose="020B0604020202020204" pitchFamily="34" charset="0"/>
                  </a:rPr>
                  <a:t>Input &amp; Output</a:t>
                </a:r>
              </a:p>
              <a:p>
                <a:pPr lvl="1" algn="just"/>
                <a:r>
                  <a:rPr lang="en-US" altLang="zh-CN" kern="0" dirty="0">
                    <a:latin typeface="Arial" panose="020B0604020202020204" pitchFamily="34" charset="0"/>
                    <a:ea typeface="ＭＳ Ｐゴシック"/>
                    <a:cs typeface="Arial" panose="020B0604020202020204" pitchFamily="34" charset="0"/>
                  </a:rPr>
                  <a:t>Input: a segmented raster image.</a:t>
                </a:r>
              </a:p>
              <a:p>
                <a:pPr lvl="1" algn="just"/>
                <a:r>
                  <a:rPr lang="en-US" altLang="zh-CN" kern="0" dirty="0">
                    <a:latin typeface="Arial" panose="020B0604020202020204" pitchFamily="34" charset="0"/>
                    <a:ea typeface="ＭＳ Ｐゴシック"/>
                    <a:cs typeface="Arial" panose="020B0604020202020204" pitchFamily="34" charset="0"/>
                  </a:rPr>
                  <a:t>Output: a set of semi-transparent layers </a:t>
                </a:r>
                <a14:m>
                  <m:oMath xmlns:m="http://schemas.openxmlformats.org/officeDocument/2006/math">
                    <m:r>
                      <a:rPr lang="en-US" altLang="zh-CN" kern="0">
                        <a:latin typeface="Cambria Math" panose="02040503050406030204" pitchFamily="18" charset="0"/>
                      </a:rPr>
                      <m:t>𝐿</m:t>
                    </m:r>
                    <m:r>
                      <a:rPr lang="en-US" altLang="zh-CN" kern="0">
                        <a:latin typeface="Cambria Math" panose="02040503050406030204" pitchFamily="18" charset="0"/>
                      </a:rPr>
                      <m:t>={</m:t>
                    </m:r>
                    <m:sSub>
                      <m:sSubPr>
                        <m:ctrlPr>
                          <a:rPr lang="en-US" altLang="zh-CN" i="1" kern="0">
                            <a:latin typeface="Cambria Math" panose="02040503050406030204" pitchFamily="18" charset="0"/>
                          </a:rPr>
                        </m:ctrlPr>
                      </m:sSubPr>
                      <m:e>
                        <m:r>
                          <a:rPr lang="en-US" altLang="zh-CN" kern="0">
                            <a:latin typeface="Cambria Math" panose="02040503050406030204" pitchFamily="18" charset="0"/>
                          </a:rPr>
                          <m:t>𝐿</m:t>
                        </m:r>
                      </m:e>
                      <m:sub>
                        <m:r>
                          <a:rPr lang="en-US" altLang="zh-CN" kern="0">
                            <a:latin typeface="Cambria Math" panose="02040503050406030204" pitchFamily="18" charset="0"/>
                          </a:rPr>
                          <m:t>1</m:t>
                        </m:r>
                      </m:sub>
                    </m:sSub>
                    <m:r>
                      <a:rPr lang="en-US" altLang="zh-CN" kern="0">
                        <a:latin typeface="Cambria Math" panose="02040503050406030204" pitchFamily="18" charset="0"/>
                      </a:rPr>
                      <m:t>,</m:t>
                    </m:r>
                    <m:sSub>
                      <m:sSubPr>
                        <m:ctrlPr>
                          <a:rPr lang="en-US" altLang="zh-CN" i="1" kern="0">
                            <a:latin typeface="Cambria Math" panose="02040503050406030204" pitchFamily="18" charset="0"/>
                          </a:rPr>
                        </m:ctrlPr>
                      </m:sSubPr>
                      <m:e>
                        <m:r>
                          <a:rPr lang="en-US" altLang="zh-CN" kern="0">
                            <a:latin typeface="Cambria Math" panose="02040503050406030204" pitchFamily="18" charset="0"/>
                          </a:rPr>
                          <m:t>𝐿</m:t>
                        </m:r>
                      </m:e>
                      <m:sub>
                        <m:r>
                          <a:rPr lang="en-US" altLang="zh-CN" kern="0">
                            <a:latin typeface="Cambria Math" panose="02040503050406030204" pitchFamily="18" charset="0"/>
                          </a:rPr>
                          <m:t>2</m:t>
                        </m:r>
                      </m:sub>
                    </m:sSub>
                    <m:r>
                      <a:rPr lang="en-US" altLang="zh-CN" kern="0">
                        <a:latin typeface="Cambria Math" panose="02040503050406030204" pitchFamily="18" charset="0"/>
                      </a:rPr>
                      <m:t>,…,</m:t>
                    </m:r>
                    <m:sSub>
                      <m:sSubPr>
                        <m:ctrlPr>
                          <a:rPr lang="en-US" altLang="zh-CN" i="1" kern="0">
                            <a:latin typeface="Cambria Math" panose="02040503050406030204" pitchFamily="18" charset="0"/>
                          </a:rPr>
                        </m:ctrlPr>
                      </m:sSubPr>
                      <m:e>
                        <m:r>
                          <a:rPr lang="en-US" altLang="zh-CN" kern="0">
                            <a:latin typeface="Cambria Math" panose="02040503050406030204" pitchFamily="18" charset="0"/>
                          </a:rPr>
                          <m:t>𝐿</m:t>
                        </m:r>
                      </m:e>
                      <m:sub>
                        <m:r>
                          <a:rPr lang="en-US" altLang="zh-CN" kern="0">
                            <a:latin typeface="Cambria Math" panose="02040503050406030204" pitchFamily="18" charset="0"/>
                          </a:rPr>
                          <m:t>𝑛</m:t>
                        </m:r>
                      </m:sub>
                    </m:sSub>
                    <m:r>
                      <a:rPr lang="en-US" altLang="zh-CN" kern="0">
                        <a:latin typeface="Cambria Math" panose="02040503050406030204" pitchFamily="18" charset="0"/>
                      </a:rPr>
                      <m:t>}</m:t>
                    </m:r>
                  </m:oMath>
                </a14:m>
                <a:r>
                  <a:rPr lang="en-US" altLang="zh-CN" kern="0" dirty="0">
                    <a:latin typeface="Arial" panose="020B0604020202020204" pitchFamily="34" charset="0"/>
                    <a:ea typeface="ＭＳ Ｐゴシック"/>
                    <a:cs typeface="Arial" panose="020B0604020202020204" pitchFamily="34" charset="0"/>
                  </a:rPr>
                  <a:t>.</a:t>
                </a:r>
              </a:p>
              <a:p>
                <a:endParaRPr lang="en-US" altLang="zh-CN" kern="0" dirty="0">
                  <a:latin typeface="Arial" panose="020B0604020202020204" pitchFamily="34" charset="0"/>
                  <a:ea typeface="ＭＳ Ｐゴシック"/>
                  <a:cs typeface="Arial" panose="020B0604020202020204" pitchFamily="34" charset="0"/>
                </a:endParaRPr>
              </a:p>
            </p:txBody>
          </p:sp>
        </mc:Choice>
        <mc:Fallback xmlns="">
          <p:sp>
            <p:nvSpPr>
              <p:cNvPr id="15" name="内容占位符 2">
                <a:extLst>
                  <a:ext uri="{FF2B5EF4-FFF2-40B4-BE49-F238E27FC236}">
                    <a16:creationId xmlns:a16="http://schemas.microsoft.com/office/drawing/2014/main" id="{DF6D9EC8-55FD-9784-8E76-FFB17A8C296B}"/>
                  </a:ext>
                </a:extLst>
              </p:cNvPr>
              <p:cNvSpPr>
                <a:spLocks noGrp="1" noRot="1" noChangeAspect="1" noMove="1" noResize="1" noEditPoints="1" noAdjustHandles="1" noChangeArrowheads="1" noChangeShapeType="1" noTextEdit="1"/>
              </p:cNvSpPr>
              <p:nvPr>
                <p:ph idx="1"/>
              </p:nvPr>
            </p:nvSpPr>
            <p:spPr>
              <a:xfrm>
                <a:off x="838200" y="1825624"/>
                <a:ext cx="10915650" cy="1778867"/>
              </a:xfrm>
              <a:blipFill>
                <a:blip r:embed="rId3"/>
                <a:stretch>
                  <a:fillRect l="-1006" t="-5822"/>
                </a:stretch>
              </a:blipFill>
            </p:spPr>
            <p:txBody>
              <a:bodyPr/>
              <a:lstStyle/>
              <a:p>
                <a:r>
                  <a:rPr lang="zh-CN" altLang="en-US">
                    <a:noFill/>
                  </a:rPr>
                  <a:t> </a:t>
                </a:r>
              </a:p>
            </p:txBody>
          </p:sp>
        </mc:Fallback>
      </mc:AlternateContent>
      <p:pic>
        <p:nvPicPr>
          <p:cNvPr id="1026" name="Picture 2">
            <a:extLst>
              <a:ext uri="{FF2B5EF4-FFF2-40B4-BE49-F238E27FC236}">
                <a16:creationId xmlns:a16="http://schemas.microsoft.com/office/drawing/2014/main" id="{AE02990E-8BE6-698B-0544-683B0715F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918" y="3493368"/>
            <a:ext cx="1759314" cy="17593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3F1F50-060E-19F7-9FC7-8BE2FDAAF7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659" y="3493368"/>
            <a:ext cx="1759314" cy="175931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4DA53D83-7821-20AD-D779-993843D2A055}"/>
              </a:ext>
            </a:extLst>
          </p:cNvPr>
          <p:cNvPicPr>
            <a:picLocks noChangeAspect="1"/>
          </p:cNvPicPr>
          <p:nvPr/>
        </p:nvPicPr>
        <p:blipFill>
          <a:blip r:embed="rId6"/>
          <a:stretch>
            <a:fillRect/>
          </a:stretch>
        </p:blipFill>
        <p:spPr>
          <a:xfrm>
            <a:off x="4908550" y="3493368"/>
            <a:ext cx="7054850" cy="1778622"/>
          </a:xfrm>
          <a:prstGeom prst="rect">
            <a:avLst/>
          </a:prstGeom>
        </p:spPr>
      </p:pic>
      <p:sp>
        <p:nvSpPr>
          <p:cNvPr id="13" name="文本框 12">
            <a:extLst>
              <a:ext uri="{FF2B5EF4-FFF2-40B4-BE49-F238E27FC236}">
                <a16:creationId xmlns:a16="http://schemas.microsoft.com/office/drawing/2014/main" id="{ADCF7D00-1E61-F73E-5F0D-4C2F4FFFC4E6}"/>
              </a:ext>
            </a:extLst>
          </p:cNvPr>
          <p:cNvSpPr txBox="1"/>
          <p:nvPr/>
        </p:nvSpPr>
        <p:spPr>
          <a:xfrm>
            <a:off x="1017214" y="5458070"/>
            <a:ext cx="3861411"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ea typeface="Linux Libertine" panose="02000503000000000000" pitchFamily="2" charset="0"/>
                <a:cs typeface="Arial" panose="020B0604020202020204" pitchFamily="34" charset="0"/>
              </a:rPr>
              <a:t>Input image &amp; its segmentation</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A439CAB5-345D-7574-E7F6-3F907F8B120B}"/>
              </a:ext>
            </a:extLst>
          </p:cNvPr>
          <p:cNvSpPr txBox="1"/>
          <p:nvPr/>
        </p:nvSpPr>
        <p:spPr>
          <a:xfrm>
            <a:off x="4819650" y="5458070"/>
            <a:ext cx="7054850" cy="400110"/>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Arial" panose="020B0604020202020204" pitchFamily="34" charset="0"/>
                <a:cs typeface="Arial" panose="020B0604020202020204" pitchFamily="34" charset="0"/>
              </a:rPr>
              <a:t>Output ordered semi-transparent layers (from low to high)</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7" name="直接连接符 6">
            <a:extLst>
              <a:ext uri="{FF2B5EF4-FFF2-40B4-BE49-F238E27FC236}">
                <a16:creationId xmlns:a16="http://schemas.microsoft.com/office/drawing/2014/main" id="{1239CE6A-BA27-C8CA-B7AF-81BDB6A2BAE5}"/>
              </a:ext>
            </a:extLst>
          </p:cNvPr>
          <p:cNvCxnSpPr/>
          <p:nvPr/>
        </p:nvCxnSpPr>
        <p:spPr>
          <a:xfrm>
            <a:off x="1174704" y="5337690"/>
            <a:ext cx="3531055"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3787F9C-E1F0-8115-C6EB-40B7D61F4D2A}"/>
              </a:ext>
            </a:extLst>
          </p:cNvPr>
          <p:cNvCxnSpPr>
            <a:cxnSpLocks/>
          </p:cNvCxnSpPr>
          <p:nvPr/>
        </p:nvCxnSpPr>
        <p:spPr>
          <a:xfrm>
            <a:off x="4895850" y="5337695"/>
            <a:ext cx="705485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4097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6787</TotalTime>
  <Words>3005</Words>
  <Application>Microsoft Office PowerPoint</Application>
  <PresentationFormat>宽屏</PresentationFormat>
  <Paragraphs>571</Paragraphs>
  <Slides>36</Slides>
  <Notes>36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等线</vt:lpstr>
      <vt:lpstr>等线 Light</vt:lpstr>
      <vt:lpstr>Arial</vt:lpstr>
      <vt:lpstr>Cambria Math</vt:lpstr>
      <vt:lpstr>Candara</vt:lpstr>
      <vt:lpstr>Times New Roman</vt:lpstr>
      <vt:lpstr>Wingdings 2</vt:lpstr>
      <vt:lpstr>Office 主题​​</vt:lpstr>
      <vt:lpstr>Image vectorization and editing via linear gradient layer decomposition</vt:lpstr>
      <vt:lpstr>Introduction</vt:lpstr>
      <vt:lpstr>Introduction</vt:lpstr>
      <vt:lpstr>Introduction</vt:lpstr>
      <vt:lpstr>Introduction</vt:lpstr>
      <vt:lpstr>Introduction</vt:lpstr>
      <vt:lpstr>Related works</vt:lpstr>
      <vt:lpstr>Our contribution</vt:lpstr>
      <vt:lpstr>Our approach</vt:lpstr>
      <vt:lpstr>Main challenge</vt:lpstr>
      <vt:lpstr>Main challenge</vt:lpstr>
      <vt:lpstr>Our approach</vt:lpstr>
      <vt:lpstr>Basic concepts</vt:lpstr>
      <vt:lpstr>Basic concepts</vt:lpstr>
      <vt:lpstr>1. Determining the layer configuration</vt:lpstr>
      <vt:lpstr>1. Determining the layer configuration</vt:lpstr>
      <vt:lpstr>1.1 Building the region adjacency graph </vt:lpstr>
      <vt:lpstr>Simplifying the region adjacency graph</vt:lpstr>
      <vt:lpstr>Simplifying the region adjacency graph</vt:lpstr>
      <vt:lpstr>Simplifying the region adjacency graph</vt:lpstr>
      <vt:lpstr>An example</vt:lpstr>
      <vt:lpstr>An example</vt:lpstr>
      <vt:lpstr>An example</vt:lpstr>
      <vt:lpstr>An example</vt:lpstr>
      <vt:lpstr>1.2 Enumerating the region support. trees</vt:lpstr>
      <vt:lpstr>1.3 Merging layers with the X-junction hints</vt:lpstr>
      <vt:lpstr>1.3 Merging layers with the X-junction hints</vt:lpstr>
      <vt:lpstr>1.3 Merging layers with the X-junction hints</vt:lpstr>
      <vt:lpstr>2. Estimating the layer parameters</vt:lpstr>
      <vt:lpstr>2. Estimating the layer parameters</vt:lpstr>
      <vt:lpstr>2. Estimating the layer parameters</vt:lpstr>
      <vt:lpstr>2. Estimating the layer parameters</vt:lpstr>
      <vt:lpstr>Results</vt:lpstr>
      <vt:lpstr>Comparison</vt:lpstr>
      <vt:lpstr>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vectorization and editing via linear gradient layer decomposition</dc:title>
  <dc:creator>Zheng-Jun Du</dc:creator>
  <cp:lastModifiedBy>Zheng-Jun Du</cp:lastModifiedBy>
  <cp:revision>1373</cp:revision>
  <dcterms:created xsi:type="dcterms:W3CDTF">2023-07-03T02:53:45Z</dcterms:created>
  <dcterms:modified xsi:type="dcterms:W3CDTF">2023-08-01T16:09:41Z</dcterms:modified>
</cp:coreProperties>
</file>